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4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5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6"/>
  </p:notesMasterIdLst>
  <p:handoutMasterIdLst>
    <p:handoutMasterId r:id="rId27"/>
  </p:handoutMasterIdLst>
  <p:sldIdLst>
    <p:sldId id="257" r:id="rId2"/>
    <p:sldId id="264" r:id="rId3"/>
    <p:sldId id="274" r:id="rId4"/>
    <p:sldId id="275" r:id="rId5"/>
    <p:sldId id="265" r:id="rId6"/>
    <p:sldId id="270" r:id="rId7"/>
    <p:sldId id="267" r:id="rId8"/>
    <p:sldId id="268" r:id="rId9"/>
    <p:sldId id="277" r:id="rId10"/>
    <p:sldId id="278" r:id="rId11"/>
    <p:sldId id="276" r:id="rId12"/>
    <p:sldId id="281" r:id="rId13"/>
    <p:sldId id="280" r:id="rId14"/>
    <p:sldId id="279" r:id="rId15"/>
    <p:sldId id="282" r:id="rId16"/>
    <p:sldId id="283" r:id="rId17"/>
    <p:sldId id="284" r:id="rId18"/>
    <p:sldId id="285" r:id="rId19"/>
    <p:sldId id="286" r:id="rId20"/>
    <p:sldId id="287" r:id="rId21"/>
    <p:sldId id="288" r:id="rId22"/>
    <p:sldId id="289" r:id="rId23"/>
    <p:sldId id="290" r:id="rId24"/>
    <p:sldId id="292" r:id="rId25"/>
  </p:sldIdLst>
  <p:sldSz cx="9144000" cy="6858000" type="screen4x3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AA600"/>
    <a:srgbClr val="FFE593"/>
    <a:srgbClr val="FFD13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77371" autoAdjust="0"/>
  </p:normalViewPr>
  <p:slideViewPr>
    <p:cSldViewPr>
      <p:cViewPr varScale="1">
        <p:scale>
          <a:sx n="39" d="100"/>
          <a:sy n="39" d="100"/>
        </p:scale>
        <p:origin x="-1495" y="-4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image" Target="../media/image2.jpeg"/><Relationship Id="rId4" Type="http://schemas.openxmlformats.org/officeDocument/2006/relationships/image" Target="../media/image5.jp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2FA9DBE-D822-49A0-B857-86583C6B04A3}" type="doc">
      <dgm:prSet loTypeId="urn:microsoft.com/office/officeart/2005/8/layout/hList7" loCatId="relationship" qsTypeId="urn:microsoft.com/office/officeart/2005/8/quickstyle/simple1" qsCatId="simple" csTypeId="urn:microsoft.com/office/officeart/2005/8/colors/colorful2" csCatId="colorful" phldr="1"/>
      <dgm:spPr/>
    </dgm:pt>
    <dgm:pt modelId="{2916E8B6-7689-45F7-A756-70FD3D8B7912}">
      <dgm:prSet phldrT="[Text]"/>
      <dgm:spPr/>
      <dgm:t>
        <a:bodyPr tIns="0"/>
        <a:lstStyle/>
        <a:p>
          <a:r>
            <a:rPr lang="en-NZ" dirty="0" smtClean="0"/>
            <a:t>Animal welfare</a:t>
          </a:r>
          <a:endParaRPr lang="en-NZ" dirty="0"/>
        </a:p>
      </dgm:t>
    </dgm:pt>
    <dgm:pt modelId="{9303A759-8EB1-45C7-81D9-2297A0A2F1E9}" type="parTrans" cxnId="{42B4F294-87D1-488C-82B7-3FFA705F23E1}">
      <dgm:prSet/>
      <dgm:spPr/>
      <dgm:t>
        <a:bodyPr/>
        <a:lstStyle/>
        <a:p>
          <a:endParaRPr lang="en-NZ"/>
        </a:p>
      </dgm:t>
    </dgm:pt>
    <dgm:pt modelId="{F109ECAA-F89D-40E9-B432-8024FAB5976D}" type="sibTrans" cxnId="{42B4F294-87D1-488C-82B7-3FFA705F23E1}">
      <dgm:prSet/>
      <dgm:spPr/>
      <dgm:t>
        <a:bodyPr/>
        <a:lstStyle/>
        <a:p>
          <a:endParaRPr lang="en-NZ"/>
        </a:p>
      </dgm:t>
    </dgm:pt>
    <dgm:pt modelId="{6693862C-8A82-46C0-9F49-DC7D65049170}">
      <dgm:prSet phldrT="[Text]"/>
      <dgm:spPr/>
      <dgm:t>
        <a:bodyPr tIns="0"/>
        <a:lstStyle/>
        <a:p>
          <a:r>
            <a:rPr lang="en-NZ" dirty="0" smtClean="0"/>
            <a:t>Food safety</a:t>
          </a:r>
          <a:endParaRPr lang="en-NZ" dirty="0"/>
        </a:p>
      </dgm:t>
    </dgm:pt>
    <dgm:pt modelId="{D007375F-EA39-462E-9A09-65429122026F}" type="parTrans" cxnId="{10B859A8-3ADA-4C22-849C-04F0CEB1B904}">
      <dgm:prSet/>
      <dgm:spPr/>
      <dgm:t>
        <a:bodyPr/>
        <a:lstStyle/>
        <a:p>
          <a:endParaRPr lang="en-NZ"/>
        </a:p>
      </dgm:t>
    </dgm:pt>
    <dgm:pt modelId="{A2A3C618-24D1-4542-B6CB-9431085FE50B}" type="sibTrans" cxnId="{10B859A8-3ADA-4C22-849C-04F0CEB1B904}">
      <dgm:prSet/>
      <dgm:spPr/>
      <dgm:t>
        <a:bodyPr/>
        <a:lstStyle/>
        <a:p>
          <a:endParaRPr lang="en-NZ"/>
        </a:p>
      </dgm:t>
    </dgm:pt>
    <dgm:pt modelId="{1B09B226-316D-4AD1-B663-0DF8E7D4D38E}">
      <dgm:prSet phldrT="[Text]"/>
      <dgm:spPr/>
      <dgm:t>
        <a:bodyPr tIns="0"/>
        <a:lstStyle/>
        <a:p>
          <a:r>
            <a:rPr lang="en-NZ" dirty="0" smtClean="0"/>
            <a:t>Biosecurity</a:t>
          </a:r>
          <a:endParaRPr lang="en-NZ" dirty="0"/>
        </a:p>
      </dgm:t>
    </dgm:pt>
    <dgm:pt modelId="{2419EF80-2B55-4339-9C8A-ADE62607E95B}" type="parTrans" cxnId="{CF5A9A5B-9378-4322-B8A1-167981FC8B49}">
      <dgm:prSet/>
      <dgm:spPr/>
      <dgm:t>
        <a:bodyPr/>
        <a:lstStyle/>
        <a:p>
          <a:endParaRPr lang="en-NZ"/>
        </a:p>
      </dgm:t>
    </dgm:pt>
    <dgm:pt modelId="{87522BFF-3BBD-445C-89C0-DFC6BCF0FFB5}" type="sibTrans" cxnId="{CF5A9A5B-9378-4322-B8A1-167981FC8B49}">
      <dgm:prSet/>
      <dgm:spPr/>
      <dgm:t>
        <a:bodyPr/>
        <a:lstStyle/>
        <a:p>
          <a:endParaRPr lang="en-NZ"/>
        </a:p>
      </dgm:t>
    </dgm:pt>
    <dgm:pt modelId="{3A038465-DB1B-4148-B566-DBB35B1593DC}">
      <dgm:prSet/>
      <dgm:spPr/>
      <dgm:t>
        <a:bodyPr tIns="0"/>
        <a:lstStyle/>
        <a:p>
          <a:r>
            <a:rPr lang="en-NZ" dirty="0" smtClean="0"/>
            <a:t>Traceability</a:t>
          </a:r>
          <a:endParaRPr lang="en-NZ" dirty="0"/>
        </a:p>
      </dgm:t>
    </dgm:pt>
    <dgm:pt modelId="{7C57B3EC-2CA1-4415-AB0A-1CB6EFAE6785}" type="parTrans" cxnId="{665C70F3-804B-4589-941B-C4887033E5BB}">
      <dgm:prSet/>
      <dgm:spPr/>
      <dgm:t>
        <a:bodyPr/>
        <a:lstStyle/>
        <a:p>
          <a:endParaRPr lang="en-NZ"/>
        </a:p>
      </dgm:t>
    </dgm:pt>
    <dgm:pt modelId="{84D409D4-52FF-4704-A164-7C59887AF399}" type="sibTrans" cxnId="{665C70F3-804B-4589-941B-C4887033E5BB}">
      <dgm:prSet/>
      <dgm:spPr/>
      <dgm:t>
        <a:bodyPr/>
        <a:lstStyle/>
        <a:p>
          <a:endParaRPr lang="en-NZ"/>
        </a:p>
      </dgm:t>
    </dgm:pt>
    <dgm:pt modelId="{DC78E421-0386-420F-BF11-9E1ED435C4F6}" type="pres">
      <dgm:prSet presAssocID="{A2FA9DBE-D822-49A0-B857-86583C6B04A3}" presName="Name0" presStyleCnt="0">
        <dgm:presLayoutVars>
          <dgm:dir/>
          <dgm:resizeHandles val="exact"/>
        </dgm:presLayoutVars>
      </dgm:prSet>
      <dgm:spPr/>
    </dgm:pt>
    <dgm:pt modelId="{206D7234-9121-4B34-AC87-D7FE0F5EEF8A}" type="pres">
      <dgm:prSet presAssocID="{A2FA9DBE-D822-49A0-B857-86583C6B04A3}" presName="fgShape" presStyleLbl="fgShp" presStyleIdx="0" presStyleCnt="1"/>
      <dgm:spPr>
        <a:solidFill>
          <a:schemeClr val="bg1">
            <a:alpha val="58000"/>
          </a:schemeClr>
        </a:solidFill>
        <a:ln>
          <a:noFill/>
        </a:ln>
      </dgm:spPr>
    </dgm:pt>
    <dgm:pt modelId="{B02AD6AF-6E03-40D8-BA21-F851084697E5}" type="pres">
      <dgm:prSet presAssocID="{A2FA9DBE-D822-49A0-B857-86583C6B04A3}" presName="linComp" presStyleCnt="0"/>
      <dgm:spPr/>
    </dgm:pt>
    <dgm:pt modelId="{465A11E9-6CD5-41DE-B0A6-9560F98DBBE0}" type="pres">
      <dgm:prSet presAssocID="{2916E8B6-7689-45F7-A756-70FD3D8B7912}" presName="compNode" presStyleCnt="0"/>
      <dgm:spPr/>
    </dgm:pt>
    <dgm:pt modelId="{4D3028D7-3959-4F05-9862-1D8E57EED503}" type="pres">
      <dgm:prSet presAssocID="{2916E8B6-7689-45F7-A756-70FD3D8B7912}" presName="bkgdShape" presStyleLbl="node1" presStyleIdx="0" presStyleCnt="4"/>
      <dgm:spPr/>
      <dgm:t>
        <a:bodyPr/>
        <a:lstStyle/>
        <a:p>
          <a:endParaRPr lang="en-NZ"/>
        </a:p>
      </dgm:t>
    </dgm:pt>
    <dgm:pt modelId="{5CEE18D8-AAFD-406E-84E1-EBB1CB04CAD8}" type="pres">
      <dgm:prSet presAssocID="{2916E8B6-7689-45F7-A756-70FD3D8B7912}" presName="nodeTx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E2B17A03-E28F-43B5-91D4-8E5E270A7A24}" type="pres">
      <dgm:prSet presAssocID="{2916E8B6-7689-45F7-A756-70FD3D8B7912}" presName="invisiNode" presStyleLbl="node1" presStyleIdx="0" presStyleCnt="4"/>
      <dgm:spPr/>
    </dgm:pt>
    <dgm:pt modelId="{D5038B1B-BB32-440B-824E-376EEDE7EABF}" type="pres">
      <dgm:prSet presAssocID="{2916E8B6-7689-45F7-A756-70FD3D8B7912}" presName="imagNode" presStyleLbl="fgImgPlace1" presStyleIdx="0" presStyleCnt="4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</dgm:spPr>
    </dgm:pt>
    <dgm:pt modelId="{B449A549-8C86-42C0-A759-D4128711CCEA}" type="pres">
      <dgm:prSet presAssocID="{F109ECAA-F89D-40E9-B432-8024FAB5976D}" presName="sibTrans" presStyleLbl="sibTrans2D1" presStyleIdx="0" presStyleCnt="0"/>
      <dgm:spPr/>
      <dgm:t>
        <a:bodyPr/>
        <a:lstStyle/>
        <a:p>
          <a:endParaRPr lang="en-NZ"/>
        </a:p>
      </dgm:t>
    </dgm:pt>
    <dgm:pt modelId="{3F5186E1-FC24-4284-99DD-A7B7F36DF1B6}" type="pres">
      <dgm:prSet presAssocID="{6693862C-8A82-46C0-9F49-DC7D65049170}" presName="compNode" presStyleCnt="0"/>
      <dgm:spPr/>
    </dgm:pt>
    <dgm:pt modelId="{FA1F3499-E976-4859-AF8B-CD65A3BB8E8F}" type="pres">
      <dgm:prSet presAssocID="{6693862C-8A82-46C0-9F49-DC7D65049170}" presName="bkgdShape" presStyleLbl="node1" presStyleIdx="1" presStyleCnt="4"/>
      <dgm:spPr/>
      <dgm:t>
        <a:bodyPr/>
        <a:lstStyle/>
        <a:p>
          <a:endParaRPr lang="en-NZ"/>
        </a:p>
      </dgm:t>
    </dgm:pt>
    <dgm:pt modelId="{795B4D0D-3898-4C43-933F-4B0E5A051F95}" type="pres">
      <dgm:prSet presAssocID="{6693862C-8A82-46C0-9F49-DC7D65049170}" presName="nodeTx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578B42B4-2B2E-4EC5-BF4E-D7ECAD600946}" type="pres">
      <dgm:prSet presAssocID="{6693862C-8A82-46C0-9F49-DC7D65049170}" presName="invisiNode" presStyleLbl="node1" presStyleIdx="1" presStyleCnt="4"/>
      <dgm:spPr/>
    </dgm:pt>
    <dgm:pt modelId="{5F48ECAA-F126-4A58-AD00-68C3908FF466}" type="pres">
      <dgm:prSet presAssocID="{6693862C-8A82-46C0-9F49-DC7D65049170}" presName="imagNode" presStyleLbl="fgImgPlace1" presStyleIdx="1" presStyleCnt="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</dgm:spPr>
    </dgm:pt>
    <dgm:pt modelId="{FEED8B14-DED9-49C9-A5A9-93A7D7966823}" type="pres">
      <dgm:prSet presAssocID="{A2A3C618-24D1-4542-B6CB-9431085FE50B}" presName="sibTrans" presStyleLbl="sibTrans2D1" presStyleIdx="0" presStyleCnt="0"/>
      <dgm:spPr/>
      <dgm:t>
        <a:bodyPr/>
        <a:lstStyle/>
        <a:p>
          <a:endParaRPr lang="en-NZ"/>
        </a:p>
      </dgm:t>
    </dgm:pt>
    <dgm:pt modelId="{90F5494D-EF64-4639-A236-BB04B0B104CA}" type="pres">
      <dgm:prSet presAssocID="{3A038465-DB1B-4148-B566-DBB35B1593DC}" presName="compNode" presStyleCnt="0"/>
      <dgm:spPr/>
    </dgm:pt>
    <dgm:pt modelId="{A081E5BA-7FA0-4D9A-8D4A-2C15AD94C910}" type="pres">
      <dgm:prSet presAssocID="{3A038465-DB1B-4148-B566-DBB35B1593DC}" presName="bkgdShape" presStyleLbl="node1" presStyleIdx="2" presStyleCnt="4"/>
      <dgm:spPr/>
      <dgm:t>
        <a:bodyPr/>
        <a:lstStyle/>
        <a:p>
          <a:endParaRPr lang="en-NZ"/>
        </a:p>
      </dgm:t>
    </dgm:pt>
    <dgm:pt modelId="{7A16A58F-DCD3-447D-AB0B-8E44B2E031D8}" type="pres">
      <dgm:prSet presAssocID="{3A038465-DB1B-4148-B566-DBB35B1593DC}" presName="nodeTx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8489E3DB-F890-4C80-8520-F136F651CFDB}" type="pres">
      <dgm:prSet presAssocID="{3A038465-DB1B-4148-B566-DBB35B1593DC}" presName="invisiNode" presStyleLbl="node1" presStyleIdx="2" presStyleCnt="4"/>
      <dgm:spPr/>
    </dgm:pt>
    <dgm:pt modelId="{B946AEEA-DE99-4AB0-8F5E-87068A67E7B7}" type="pres">
      <dgm:prSet presAssocID="{3A038465-DB1B-4148-B566-DBB35B1593DC}" presName="imagNode" presStyleLbl="fgImgPlace1" presStyleIdx="2" presStyleCnt="4"/>
      <dgm:spPr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</dgm:spPr>
    </dgm:pt>
    <dgm:pt modelId="{39102333-A808-4EC2-B6EF-68998B4F6468}" type="pres">
      <dgm:prSet presAssocID="{84D409D4-52FF-4704-A164-7C59887AF399}" presName="sibTrans" presStyleLbl="sibTrans2D1" presStyleIdx="0" presStyleCnt="0"/>
      <dgm:spPr/>
      <dgm:t>
        <a:bodyPr/>
        <a:lstStyle/>
        <a:p>
          <a:endParaRPr lang="en-NZ"/>
        </a:p>
      </dgm:t>
    </dgm:pt>
    <dgm:pt modelId="{A57D5158-57A8-4656-889A-3F75BE372CAD}" type="pres">
      <dgm:prSet presAssocID="{1B09B226-316D-4AD1-B663-0DF8E7D4D38E}" presName="compNode" presStyleCnt="0"/>
      <dgm:spPr/>
    </dgm:pt>
    <dgm:pt modelId="{D719BFE1-BAB9-4683-A044-50441B4A1432}" type="pres">
      <dgm:prSet presAssocID="{1B09B226-316D-4AD1-B663-0DF8E7D4D38E}" presName="bkgdShape" presStyleLbl="node1" presStyleIdx="3" presStyleCnt="4"/>
      <dgm:spPr/>
      <dgm:t>
        <a:bodyPr/>
        <a:lstStyle/>
        <a:p>
          <a:endParaRPr lang="en-NZ"/>
        </a:p>
      </dgm:t>
    </dgm:pt>
    <dgm:pt modelId="{4352F958-135B-4066-80C1-F57976158F04}" type="pres">
      <dgm:prSet presAssocID="{1B09B226-316D-4AD1-B663-0DF8E7D4D38E}" presName="nodeTx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B2F885C4-C5E6-4381-AAA2-E668B39F802D}" type="pres">
      <dgm:prSet presAssocID="{1B09B226-316D-4AD1-B663-0DF8E7D4D38E}" presName="invisiNode" presStyleLbl="node1" presStyleIdx="3" presStyleCnt="4"/>
      <dgm:spPr/>
    </dgm:pt>
    <dgm:pt modelId="{0A34928E-7377-41CC-A595-1F9FEA66718C}" type="pres">
      <dgm:prSet presAssocID="{1B09B226-316D-4AD1-B663-0DF8E7D4D38E}" presName="imagNode" presStyleLbl="fgImgPlace1" presStyleIdx="3" presStyleCnt="4"/>
      <dgm:spPr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>
          <a:solidFill>
            <a:schemeClr val="accent3">
              <a:lumMod val="75000"/>
            </a:schemeClr>
          </a:solidFill>
        </a:ln>
      </dgm:spPr>
    </dgm:pt>
  </dgm:ptLst>
  <dgm:cxnLst>
    <dgm:cxn modelId="{665C70F3-804B-4589-941B-C4887033E5BB}" srcId="{A2FA9DBE-D822-49A0-B857-86583C6B04A3}" destId="{3A038465-DB1B-4148-B566-DBB35B1593DC}" srcOrd="2" destOrd="0" parTransId="{7C57B3EC-2CA1-4415-AB0A-1CB6EFAE6785}" sibTransId="{84D409D4-52FF-4704-A164-7C59887AF399}"/>
    <dgm:cxn modelId="{A072B46E-0A73-4CA1-A56D-DA7F4FD3E845}" type="presOf" srcId="{1B09B226-316D-4AD1-B663-0DF8E7D4D38E}" destId="{4352F958-135B-4066-80C1-F57976158F04}" srcOrd="1" destOrd="0" presId="urn:microsoft.com/office/officeart/2005/8/layout/hList7"/>
    <dgm:cxn modelId="{A92403BA-AC0E-4C43-9C7D-D1F9913D33C1}" type="presOf" srcId="{3A038465-DB1B-4148-B566-DBB35B1593DC}" destId="{A081E5BA-7FA0-4D9A-8D4A-2C15AD94C910}" srcOrd="0" destOrd="0" presId="urn:microsoft.com/office/officeart/2005/8/layout/hList7"/>
    <dgm:cxn modelId="{A7E202B7-265A-4A85-AA0C-AC3F8B0C4F80}" type="presOf" srcId="{1B09B226-316D-4AD1-B663-0DF8E7D4D38E}" destId="{D719BFE1-BAB9-4683-A044-50441B4A1432}" srcOrd="0" destOrd="0" presId="urn:microsoft.com/office/officeart/2005/8/layout/hList7"/>
    <dgm:cxn modelId="{14BBC31D-BADA-4CE4-9D7D-14C32EA37C9C}" type="presOf" srcId="{A2A3C618-24D1-4542-B6CB-9431085FE50B}" destId="{FEED8B14-DED9-49C9-A5A9-93A7D7966823}" srcOrd="0" destOrd="0" presId="urn:microsoft.com/office/officeart/2005/8/layout/hList7"/>
    <dgm:cxn modelId="{9B875CD1-54CC-4EC4-9F13-9934F47A31A4}" type="presOf" srcId="{A2FA9DBE-D822-49A0-B857-86583C6B04A3}" destId="{DC78E421-0386-420F-BF11-9E1ED435C4F6}" srcOrd="0" destOrd="0" presId="urn:microsoft.com/office/officeart/2005/8/layout/hList7"/>
    <dgm:cxn modelId="{AF8CDA56-7B8F-4A6A-86E3-4505915A55CD}" type="presOf" srcId="{2916E8B6-7689-45F7-A756-70FD3D8B7912}" destId="{5CEE18D8-AAFD-406E-84E1-EBB1CB04CAD8}" srcOrd="1" destOrd="0" presId="urn:microsoft.com/office/officeart/2005/8/layout/hList7"/>
    <dgm:cxn modelId="{6C2C2A13-5C49-4685-99B5-D7423C2CECA9}" type="presOf" srcId="{6693862C-8A82-46C0-9F49-DC7D65049170}" destId="{FA1F3499-E976-4859-AF8B-CD65A3BB8E8F}" srcOrd="0" destOrd="0" presId="urn:microsoft.com/office/officeart/2005/8/layout/hList7"/>
    <dgm:cxn modelId="{42B4F294-87D1-488C-82B7-3FFA705F23E1}" srcId="{A2FA9DBE-D822-49A0-B857-86583C6B04A3}" destId="{2916E8B6-7689-45F7-A756-70FD3D8B7912}" srcOrd="0" destOrd="0" parTransId="{9303A759-8EB1-45C7-81D9-2297A0A2F1E9}" sibTransId="{F109ECAA-F89D-40E9-B432-8024FAB5976D}"/>
    <dgm:cxn modelId="{B6546A1B-4F90-4BB9-ACDE-DF5CA94183EA}" type="presOf" srcId="{84D409D4-52FF-4704-A164-7C59887AF399}" destId="{39102333-A808-4EC2-B6EF-68998B4F6468}" srcOrd="0" destOrd="0" presId="urn:microsoft.com/office/officeart/2005/8/layout/hList7"/>
    <dgm:cxn modelId="{4B59FCDC-5AA8-48DA-B0D4-235C9DE0CB89}" type="presOf" srcId="{6693862C-8A82-46C0-9F49-DC7D65049170}" destId="{795B4D0D-3898-4C43-933F-4B0E5A051F95}" srcOrd="1" destOrd="0" presId="urn:microsoft.com/office/officeart/2005/8/layout/hList7"/>
    <dgm:cxn modelId="{6E36FE01-B344-42D7-AC32-FDC53A88F2BC}" type="presOf" srcId="{3A038465-DB1B-4148-B566-DBB35B1593DC}" destId="{7A16A58F-DCD3-447D-AB0B-8E44B2E031D8}" srcOrd="1" destOrd="0" presId="urn:microsoft.com/office/officeart/2005/8/layout/hList7"/>
    <dgm:cxn modelId="{C6A1790C-343B-4A40-883C-0EDFE9003738}" type="presOf" srcId="{2916E8B6-7689-45F7-A756-70FD3D8B7912}" destId="{4D3028D7-3959-4F05-9862-1D8E57EED503}" srcOrd="0" destOrd="0" presId="urn:microsoft.com/office/officeart/2005/8/layout/hList7"/>
    <dgm:cxn modelId="{CF5A9A5B-9378-4322-B8A1-167981FC8B49}" srcId="{A2FA9DBE-D822-49A0-B857-86583C6B04A3}" destId="{1B09B226-316D-4AD1-B663-0DF8E7D4D38E}" srcOrd="3" destOrd="0" parTransId="{2419EF80-2B55-4339-9C8A-ADE62607E95B}" sibTransId="{87522BFF-3BBD-445C-89C0-DFC6BCF0FFB5}"/>
    <dgm:cxn modelId="{10B859A8-3ADA-4C22-849C-04F0CEB1B904}" srcId="{A2FA9DBE-D822-49A0-B857-86583C6B04A3}" destId="{6693862C-8A82-46C0-9F49-DC7D65049170}" srcOrd="1" destOrd="0" parTransId="{D007375F-EA39-462E-9A09-65429122026F}" sibTransId="{A2A3C618-24D1-4542-B6CB-9431085FE50B}"/>
    <dgm:cxn modelId="{B45A3D26-83C9-42B2-AA5F-4A80F6B1B1FE}" type="presOf" srcId="{F109ECAA-F89D-40E9-B432-8024FAB5976D}" destId="{B449A549-8C86-42C0-A759-D4128711CCEA}" srcOrd="0" destOrd="0" presId="urn:microsoft.com/office/officeart/2005/8/layout/hList7"/>
    <dgm:cxn modelId="{E3747407-0150-479E-B6BB-6647D7C0EB73}" type="presParOf" srcId="{DC78E421-0386-420F-BF11-9E1ED435C4F6}" destId="{206D7234-9121-4B34-AC87-D7FE0F5EEF8A}" srcOrd="0" destOrd="0" presId="urn:microsoft.com/office/officeart/2005/8/layout/hList7"/>
    <dgm:cxn modelId="{F54A1855-2FD5-4D65-97B9-463FCFE57C8A}" type="presParOf" srcId="{DC78E421-0386-420F-BF11-9E1ED435C4F6}" destId="{B02AD6AF-6E03-40D8-BA21-F851084697E5}" srcOrd="1" destOrd="0" presId="urn:microsoft.com/office/officeart/2005/8/layout/hList7"/>
    <dgm:cxn modelId="{61E9DE7C-B263-4951-B699-FE91C0A56104}" type="presParOf" srcId="{B02AD6AF-6E03-40D8-BA21-F851084697E5}" destId="{465A11E9-6CD5-41DE-B0A6-9560F98DBBE0}" srcOrd="0" destOrd="0" presId="urn:microsoft.com/office/officeart/2005/8/layout/hList7"/>
    <dgm:cxn modelId="{A3473DFE-2CC3-4B42-AC4D-7C1518A0E8DD}" type="presParOf" srcId="{465A11E9-6CD5-41DE-B0A6-9560F98DBBE0}" destId="{4D3028D7-3959-4F05-9862-1D8E57EED503}" srcOrd="0" destOrd="0" presId="urn:microsoft.com/office/officeart/2005/8/layout/hList7"/>
    <dgm:cxn modelId="{83218FCB-B554-452E-B983-C930B7209841}" type="presParOf" srcId="{465A11E9-6CD5-41DE-B0A6-9560F98DBBE0}" destId="{5CEE18D8-AAFD-406E-84E1-EBB1CB04CAD8}" srcOrd="1" destOrd="0" presId="urn:microsoft.com/office/officeart/2005/8/layout/hList7"/>
    <dgm:cxn modelId="{B48753A4-FD09-4FC2-8FB7-0AB38C2C7032}" type="presParOf" srcId="{465A11E9-6CD5-41DE-B0A6-9560F98DBBE0}" destId="{E2B17A03-E28F-43B5-91D4-8E5E270A7A24}" srcOrd="2" destOrd="0" presId="urn:microsoft.com/office/officeart/2005/8/layout/hList7"/>
    <dgm:cxn modelId="{A71CBF9B-DA42-44F1-A221-0DE96972394E}" type="presParOf" srcId="{465A11E9-6CD5-41DE-B0A6-9560F98DBBE0}" destId="{D5038B1B-BB32-440B-824E-376EEDE7EABF}" srcOrd="3" destOrd="0" presId="urn:microsoft.com/office/officeart/2005/8/layout/hList7"/>
    <dgm:cxn modelId="{876B5FF6-66BC-4977-B412-CAD8226794AB}" type="presParOf" srcId="{B02AD6AF-6E03-40D8-BA21-F851084697E5}" destId="{B449A549-8C86-42C0-A759-D4128711CCEA}" srcOrd="1" destOrd="0" presId="urn:microsoft.com/office/officeart/2005/8/layout/hList7"/>
    <dgm:cxn modelId="{D8A18F79-8E58-433C-8952-04414DD1F2FC}" type="presParOf" srcId="{B02AD6AF-6E03-40D8-BA21-F851084697E5}" destId="{3F5186E1-FC24-4284-99DD-A7B7F36DF1B6}" srcOrd="2" destOrd="0" presId="urn:microsoft.com/office/officeart/2005/8/layout/hList7"/>
    <dgm:cxn modelId="{EA2B760E-F36F-43D6-A661-3B1B30B077F8}" type="presParOf" srcId="{3F5186E1-FC24-4284-99DD-A7B7F36DF1B6}" destId="{FA1F3499-E976-4859-AF8B-CD65A3BB8E8F}" srcOrd="0" destOrd="0" presId="urn:microsoft.com/office/officeart/2005/8/layout/hList7"/>
    <dgm:cxn modelId="{3E07374A-286D-4F33-A0C7-801519736CD0}" type="presParOf" srcId="{3F5186E1-FC24-4284-99DD-A7B7F36DF1B6}" destId="{795B4D0D-3898-4C43-933F-4B0E5A051F95}" srcOrd="1" destOrd="0" presId="urn:microsoft.com/office/officeart/2005/8/layout/hList7"/>
    <dgm:cxn modelId="{3146FE85-DE8C-402E-A014-27AF8B270EEB}" type="presParOf" srcId="{3F5186E1-FC24-4284-99DD-A7B7F36DF1B6}" destId="{578B42B4-2B2E-4EC5-BF4E-D7ECAD600946}" srcOrd="2" destOrd="0" presId="urn:microsoft.com/office/officeart/2005/8/layout/hList7"/>
    <dgm:cxn modelId="{86B2CF2A-0EF3-45CB-8C0D-BE202BC3B8A7}" type="presParOf" srcId="{3F5186E1-FC24-4284-99DD-A7B7F36DF1B6}" destId="{5F48ECAA-F126-4A58-AD00-68C3908FF466}" srcOrd="3" destOrd="0" presId="urn:microsoft.com/office/officeart/2005/8/layout/hList7"/>
    <dgm:cxn modelId="{8BA3FF45-A867-4382-9EB3-20F5383A5D14}" type="presParOf" srcId="{B02AD6AF-6E03-40D8-BA21-F851084697E5}" destId="{FEED8B14-DED9-49C9-A5A9-93A7D7966823}" srcOrd="3" destOrd="0" presId="urn:microsoft.com/office/officeart/2005/8/layout/hList7"/>
    <dgm:cxn modelId="{3DBDA047-DED6-452E-9E54-914577A4BEE7}" type="presParOf" srcId="{B02AD6AF-6E03-40D8-BA21-F851084697E5}" destId="{90F5494D-EF64-4639-A236-BB04B0B104CA}" srcOrd="4" destOrd="0" presId="urn:microsoft.com/office/officeart/2005/8/layout/hList7"/>
    <dgm:cxn modelId="{73769180-FB09-46FA-BB1D-11D4E77C35A2}" type="presParOf" srcId="{90F5494D-EF64-4639-A236-BB04B0B104CA}" destId="{A081E5BA-7FA0-4D9A-8D4A-2C15AD94C910}" srcOrd="0" destOrd="0" presId="urn:microsoft.com/office/officeart/2005/8/layout/hList7"/>
    <dgm:cxn modelId="{71C31921-245A-4C22-89D2-E6978C83DCD9}" type="presParOf" srcId="{90F5494D-EF64-4639-A236-BB04B0B104CA}" destId="{7A16A58F-DCD3-447D-AB0B-8E44B2E031D8}" srcOrd="1" destOrd="0" presId="urn:microsoft.com/office/officeart/2005/8/layout/hList7"/>
    <dgm:cxn modelId="{7B796A9E-8141-4B33-9D95-5B73B4F090AD}" type="presParOf" srcId="{90F5494D-EF64-4639-A236-BB04B0B104CA}" destId="{8489E3DB-F890-4C80-8520-F136F651CFDB}" srcOrd="2" destOrd="0" presId="urn:microsoft.com/office/officeart/2005/8/layout/hList7"/>
    <dgm:cxn modelId="{A568D132-EC8A-45CB-A3CD-4C2F2ECBEF1C}" type="presParOf" srcId="{90F5494D-EF64-4639-A236-BB04B0B104CA}" destId="{B946AEEA-DE99-4AB0-8F5E-87068A67E7B7}" srcOrd="3" destOrd="0" presId="urn:microsoft.com/office/officeart/2005/8/layout/hList7"/>
    <dgm:cxn modelId="{06CEF349-D035-439C-8137-1A59D282E60C}" type="presParOf" srcId="{B02AD6AF-6E03-40D8-BA21-F851084697E5}" destId="{39102333-A808-4EC2-B6EF-68998B4F6468}" srcOrd="5" destOrd="0" presId="urn:microsoft.com/office/officeart/2005/8/layout/hList7"/>
    <dgm:cxn modelId="{03C26884-5C7D-4B3D-8DC1-AD672ECFFCCF}" type="presParOf" srcId="{B02AD6AF-6E03-40D8-BA21-F851084697E5}" destId="{A57D5158-57A8-4656-889A-3F75BE372CAD}" srcOrd="6" destOrd="0" presId="urn:microsoft.com/office/officeart/2005/8/layout/hList7"/>
    <dgm:cxn modelId="{BD7A1E80-2536-4D25-BBAC-4523EEE342AC}" type="presParOf" srcId="{A57D5158-57A8-4656-889A-3F75BE372CAD}" destId="{D719BFE1-BAB9-4683-A044-50441B4A1432}" srcOrd="0" destOrd="0" presId="urn:microsoft.com/office/officeart/2005/8/layout/hList7"/>
    <dgm:cxn modelId="{A2C0C834-7835-401A-8D9B-5B1CDA3C1DF7}" type="presParOf" srcId="{A57D5158-57A8-4656-889A-3F75BE372CAD}" destId="{4352F958-135B-4066-80C1-F57976158F04}" srcOrd="1" destOrd="0" presId="urn:microsoft.com/office/officeart/2005/8/layout/hList7"/>
    <dgm:cxn modelId="{99B5A191-2F6D-425E-8230-C4B4A630DEBA}" type="presParOf" srcId="{A57D5158-57A8-4656-889A-3F75BE372CAD}" destId="{B2F885C4-C5E6-4381-AAA2-E668B39F802D}" srcOrd="2" destOrd="0" presId="urn:microsoft.com/office/officeart/2005/8/layout/hList7"/>
    <dgm:cxn modelId="{5E59CAE6-563A-43B5-9B40-7C3331D4D76C}" type="presParOf" srcId="{A57D5158-57A8-4656-889A-3F75BE372CAD}" destId="{0A34928E-7377-41CC-A595-1F9FEA66718C}" srcOrd="3" destOrd="0" presId="urn:microsoft.com/office/officeart/2005/8/layout/hList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E54FD61-A5AE-41B5-93F4-BCB0795EC504}" type="doc">
      <dgm:prSet loTypeId="urn:microsoft.com/office/officeart/2005/8/layout/hierarchy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NZ"/>
        </a:p>
      </dgm:t>
    </dgm:pt>
    <dgm:pt modelId="{EA81D734-0070-4D76-AA7D-5A66686C0C0A}">
      <dgm:prSet phldrT="[Text]"/>
      <dgm:spPr>
        <a:solidFill>
          <a:schemeClr val="accent1"/>
        </a:solidFill>
      </dgm:spPr>
      <dgm:t>
        <a:bodyPr/>
        <a:lstStyle/>
        <a:p>
          <a:r>
            <a:rPr lang="en-NZ" dirty="0" smtClean="0"/>
            <a:t>The Concept:</a:t>
          </a:r>
          <a:endParaRPr lang="en-NZ" dirty="0"/>
        </a:p>
      </dgm:t>
    </dgm:pt>
    <dgm:pt modelId="{9D66F96A-CF8F-448C-BDAB-D6767713A9D0}" type="parTrans" cxnId="{EB3F83B1-8CB3-421F-9AB2-1E6100825F42}">
      <dgm:prSet/>
      <dgm:spPr/>
      <dgm:t>
        <a:bodyPr/>
        <a:lstStyle/>
        <a:p>
          <a:endParaRPr lang="en-NZ"/>
        </a:p>
      </dgm:t>
    </dgm:pt>
    <dgm:pt modelId="{8BE16852-873F-4206-BC85-C2E3D4A15392}" type="sibTrans" cxnId="{EB3F83B1-8CB3-421F-9AB2-1E6100825F42}">
      <dgm:prSet/>
      <dgm:spPr/>
      <dgm:t>
        <a:bodyPr/>
        <a:lstStyle/>
        <a:p>
          <a:endParaRPr lang="en-NZ"/>
        </a:p>
      </dgm:t>
    </dgm:pt>
    <dgm:pt modelId="{FA38F37C-AC0F-4E60-800A-A40447C6811C}">
      <dgm:prSet phldrT="[Text]"/>
      <dgm:spPr>
        <a:solidFill>
          <a:schemeClr val="accent2"/>
        </a:solidFill>
      </dgm:spPr>
      <dgm:t>
        <a:bodyPr/>
        <a:lstStyle/>
        <a:p>
          <a:r>
            <a:rPr lang="en-NZ" dirty="0" smtClean="0"/>
            <a:t>I</a:t>
          </a:r>
          <a:r>
            <a:rPr lang="en-NZ" b="1" dirty="0" smtClean="0"/>
            <a:t>ndependently audited</a:t>
          </a:r>
          <a:r>
            <a:rPr lang="en-NZ" dirty="0" smtClean="0"/>
            <a:t> verification of farmers and their eggs.</a:t>
          </a:r>
          <a:endParaRPr lang="en-NZ" dirty="0"/>
        </a:p>
      </dgm:t>
    </dgm:pt>
    <dgm:pt modelId="{D9C9E291-7C9D-43AA-BA37-3F107BC6D7F4}" type="parTrans" cxnId="{F2336881-6352-40C7-B4CF-CDBBA3EA88F0}">
      <dgm:prSet/>
      <dgm:spPr/>
      <dgm:t>
        <a:bodyPr/>
        <a:lstStyle/>
        <a:p>
          <a:endParaRPr lang="en-NZ"/>
        </a:p>
      </dgm:t>
    </dgm:pt>
    <dgm:pt modelId="{94E90460-111B-401B-A82F-5E50AA0455BD}" type="sibTrans" cxnId="{F2336881-6352-40C7-B4CF-CDBBA3EA88F0}">
      <dgm:prSet/>
      <dgm:spPr/>
      <dgm:t>
        <a:bodyPr/>
        <a:lstStyle/>
        <a:p>
          <a:endParaRPr lang="en-NZ"/>
        </a:p>
      </dgm:t>
    </dgm:pt>
    <dgm:pt modelId="{46E9FAF8-6CA2-4432-9804-9A39DFA2B694}">
      <dgm:prSet phldrT="[Text]"/>
      <dgm:spPr>
        <a:solidFill>
          <a:schemeClr val="accent4"/>
        </a:solidFill>
      </dgm:spPr>
      <dgm:t>
        <a:bodyPr/>
        <a:lstStyle/>
        <a:p>
          <a:r>
            <a:rPr lang="en-NZ" dirty="0" smtClean="0"/>
            <a:t>Combination of </a:t>
          </a:r>
          <a:r>
            <a:rPr lang="en-NZ" b="1" dirty="0" smtClean="0"/>
            <a:t>regulatory requirements </a:t>
          </a:r>
          <a:r>
            <a:rPr lang="en-NZ" b="0" dirty="0" smtClean="0"/>
            <a:t>and voluntary, </a:t>
          </a:r>
          <a:r>
            <a:rPr lang="en-NZ" b="1" dirty="0" smtClean="0"/>
            <a:t>increased auditing.</a:t>
          </a:r>
          <a:endParaRPr lang="en-NZ" dirty="0"/>
        </a:p>
      </dgm:t>
    </dgm:pt>
    <dgm:pt modelId="{5A0FC0BE-D60C-4BD9-854B-FFC8FC903C20}" type="parTrans" cxnId="{2BF5144A-31C1-4D95-BD6F-8FDBDAA4C343}">
      <dgm:prSet/>
      <dgm:spPr/>
      <dgm:t>
        <a:bodyPr/>
        <a:lstStyle/>
        <a:p>
          <a:endParaRPr lang="en-NZ"/>
        </a:p>
      </dgm:t>
    </dgm:pt>
    <dgm:pt modelId="{AEFB1A7A-358E-4ACE-942F-18C55A2BF910}" type="sibTrans" cxnId="{2BF5144A-31C1-4D95-BD6F-8FDBDAA4C343}">
      <dgm:prSet/>
      <dgm:spPr/>
      <dgm:t>
        <a:bodyPr/>
        <a:lstStyle/>
        <a:p>
          <a:endParaRPr lang="en-NZ"/>
        </a:p>
      </dgm:t>
    </dgm:pt>
    <dgm:pt modelId="{0A07AF70-EDA6-45B5-9387-6E6DBE87C0F9}">
      <dgm:prSet phldrT="[Text]"/>
      <dgm:spPr>
        <a:solidFill>
          <a:schemeClr val="accent3"/>
        </a:solidFill>
      </dgm:spPr>
      <dgm:t>
        <a:bodyPr/>
        <a:lstStyle/>
        <a:p>
          <a:r>
            <a:rPr lang="en-NZ" b="1" dirty="0" smtClean="0"/>
            <a:t>Quality mark</a:t>
          </a:r>
          <a:r>
            <a:rPr lang="en-NZ" dirty="0" smtClean="0"/>
            <a:t> visible on packs and traceable, coded </a:t>
          </a:r>
          <a:r>
            <a:rPr lang="en-NZ" b="1" dirty="0" smtClean="0"/>
            <a:t>marking on eggs</a:t>
          </a:r>
          <a:r>
            <a:rPr lang="en-NZ" dirty="0" smtClean="0"/>
            <a:t>.</a:t>
          </a:r>
          <a:endParaRPr lang="en-NZ" dirty="0"/>
        </a:p>
      </dgm:t>
    </dgm:pt>
    <dgm:pt modelId="{6BA079B6-28D4-43C7-AECB-026BAA0884F0}" type="parTrans" cxnId="{C24B33D6-E549-4FF5-B9FE-DC2EE97BD1F2}">
      <dgm:prSet/>
      <dgm:spPr/>
      <dgm:t>
        <a:bodyPr/>
        <a:lstStyle/>
        <a:p>
          <a:endParaRPr lang="en-NZ"/>
        </a:p>
      </dgm:t>
    </dgm:pt>
    <dgm:pt modelId="{C89B0573-EA02-499C-9D41-4CFDF5056925}" type="sibTrans" cxnId="{C24B33D6-E549-4FF5-B9FE-DC2EE97BD1F2}">
      <dgm:prSet/>
      <dgm:spPr/>
      <dgm:t>
        <a:bodyPr/>
        <a:lstStyle/>
        <a:p>
          <a:endParaRPr lang="en-NZ"/>
        </a:p>
      </dgm:t>
    </dgm:pt>
    <dgm:pt modelId="{479306AA-100D-447D-851D-D9EDB6E4D460}">
      <dgm:prSet phldrT="[Text]"/>
      <dgm:spPr>
        <a:solidFill>
          <a:schemeClr val="accent6"/>
        </a:solidFill>
      </dgm:spPr>
      <dgm:t>
        <a:bodyPr/>
        <a:lstStyle/>
        <a:p>
          <a:r>
            <a:rPr lang="en-NZ" dirty="0" smtClean="0"/>
            <a:t>Dictated by a set of </a:t>
          </a:r>
          <a:r>
            <a:rPr lang="en-NZ" b="1" dirty="0" smtClean="0"/>
            <a:t>Standards.</a:t>
          </a:r>
          <a:endParaRPr lang="en-NZ" dirty="0"/>
        </a:p>
      </dgm:t>
    </dgm:pt>
    <dgm:pt modelId="{9A3C9739-D3A1-479B-8774-44B2F640DF7C}" type="parTrans" cxnId="{0725E15B-98C4-4E7E-AD4C-3DF045E95D66}">
      <dgm:prSet/>
      <dgm:spPr/>
      <dgm:t>
        <a:bodyPr/>
        <a:lstStyle/>
        <a:p>
          <a:endParaRPr lang="en-NZ"/>
        </a:p>
      </dgm:t>
    </dgm:pt>
    <dgm:pt modelId="{0A9DCD53-BD1F-4488-A5D8-87B9CF46FDBF}" type="sibTrans" cxnId="{0725E15B-98C4-4E7E-AD4C-3DF045E95D66}">
      <dgm:prSet/>
      <dgm:spPr/>
      <dgm:t>
        <a:bodyPr/>
        <a:lstStyle/>
        <a:p>
          <a:endParaRPr lang="en-NZ"/>
        </a:p>
      </dgm:t>
    </dgm:pt>
    <dgm:pt modelId="{86953451-F3C5-4FB5-8A82-999436BBC86C}">
      <dgm:prSet phldrT="[Text]"/>
      <dgm:spPr>
        <a:solidFill>
          <a:schemeClr val="tx2"/>
        </a:solidFill>
      </dgm:spPr>
      <dgm:t>
        <a:bodyPr/>
        <a:lstStyle/>
        <a:p>
          <a:r>
            <a:rPr lang="en-NZ" dirty="0" smtClean="0"/>
            <a:t>Easy-to-understand </a:t>
          </a:r>
          <a:r>
            <a:rPr lang="en-NZ" b="1" dirty="0" smtClean="0"/>
            <a:t>information is easily </a:t>
          </a:r>
          <a:r>
            <a:rPr lang="en-NZ" b="0" dirty="0" smtClean="0"/>
            <a:t>accessed through website resource.</a:t>
          </a:r>
          <a:endParaRPr lang="en-NZ" b="0" dirty="0"/>
        </a:p>
      </dgm:t>
    </dgm:pt>
    <dgm:pt modelId="{2ECADAF0-A07C-4F63-9DD4-6C886946B01E}" type="parTrans" cxnId="{D0A85151-370D-466E-BF71-ED06B809DB60}">
      <dgm:prSet/>
      <dgm:spPr/>
      <dgm:t>
        <a:bodyPr/>
        <a:lstStyle/>
        <a:p>
          <a:endParaRPr lang="en-NZ"/>
        </a:p>
      </dgm:t>
    </dgm:pt>
    <dgm:pt modelId="{3AE5FC12-FF4D-467F-9D8B-A3AC84EE7FB4}" type="sibTrans" cxnId="{D0A85151-370D-466E-BF71-ED06B809DB60}">
      <dgm:prSet/>
      <dgm:spPr/>
      <dgm:t>
        <a:bodyPr/>
        <a:lstStyle/>
        <a:p>
          <a:endParaRPr lang="en-NZ"/>
        </a:p>
      </dgm:t>
    </dgm:pt>
    <dgm:pt modelId="{EB03DC68-9126-4607-A59F-FE9A83EE165E}" type="pres">
      <dgm:prSet presAssocID="{8E54FD61-A5AE-41B5-93F4-BCB0795EC504}" presName="Name0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NZ"/>
        </a:p>
      </dgm:t>
    </dgm:pt>
    <dgm:pt modelId="{657194E7-C663-4069-8FB5-7397880464E1}" type="pres">
      <dgm:prSet presAssocID="{EA81D734-0070-4D76-AA7D-5A66686C0C0A}" presName="vertOne" presStyleCnt="0"/>
      <dgm:spPr/>
    </dgm:pt>
    <dgm:pt modelId="{A2D2D29D-516D-49D1-A48B-1A80E40D0C7C}" type="pres">
      <dgm:prSet presAssocID="{EA81D734-0070-4D76-AA7D-5A66686C0C0A}" presName="txOne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NZ"/>
        </a:p>
      </dgm:t>
    </dgm:pt>
    <dgm:pt modelId="{6268EDCE-A8BA-4B77-90B7-7DE020648F61}" type="pres">
      <dgm:prSet presAssocID="{EA81D734-0070-4D76-AA7D-5A66686C0C0A}" presName="parTransOne" presStyleCnt="0"/>
      <dgm:spPr/>
    </dgm:pt>
    <dgm:pt modelId="{1D104164-2396-4B4A-BE95-21CA9DC999F6}" type="pres">
      <dgm:prSet presAssocID="{EA81D734-0070-4D76-AA7D-5A66686C0C0A}" presName="horzOne" presStyleCnt="0"/>
      <dgm:spPr/>
    </dgm:pt>
    <dgm:pt modelId="{B7BC59B9-96D9-428A-B72A-17BA051CC33E}" type="pres">
      <dgm:prSet presAssocID="{FA38F37C-AC0F-4E60-800A-A40447C6811C}" presName="vertTwo" presStyleCnt="0"/>
      <dgm:spPr/>
    </dgm:pt>
    <dgm:pt modelId="{F537D57A-F744-4BF6-A204-B18DA43A15F9}" type="pres">
      <dgm:prSet presAssocID="{FA38F37C-AC0F-4E60-800A-A40447C6811C}" presName="txTwo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en-NZ"/>
        </a:p>
      </dgm:t>
    </dgm:pt>
    <dgm:pt modelId="{13C20ACF-4D03-404B-8477-931D09A849FC}" type="pres">
      <dgm:prSet presAssocID="{FA38F37C-AC0F-4E60-800A-A40447C6811C}" presName="parTransTwo" presStyleCnt="0"/>
      <dgm:spPr/>
    </dgm:pt>
    <dgm:pt modelId="{6D42A79B-49C2-4A73-8796-94F38BCB9603}" type="pres">
      <dgm:prSet presAssocID="{FA38F37C-AC0F-4E60-800A-A40447C6811C}" presName="horzTwo" presStyleCnt="0"/>
      <dgm:spPr/>
    </dgm:pt>
    <dgm:pt modelId="{AFB2569E-C1CE-45F0-8D6F-69CBE5F96A19}" type="pres">
      <dgm:prSet presAssocID="{46E9FAF8-6CA2-4432-9804-9A39DFA2B694}" presName="vertThree" presStyleCnt="0"/>
      <dgm:spPr/>
    </dgm:pt>
    <dgm:pt modelId="{249AD24D-EA02-4183-8520-A1B6626F95F6}" type="pres">
      <dgm:prSet presAssocID="{46E9FAF8-6CA2-4432-9804-9A39DFA2B694}" presName="txThree" presStyleLbl="node3" presStyleIdx="0" presStyleCnt="3">
        <dgm:presLayoutVars>
          <dgm:chPref val="3"/>
        </dgm:presLayoutVars>
      </dgm:prSet>
      <dgm:spPr/>
      <dgm:t>
        <a:bodyPr/>
        <a:lstStyle/>
        <a:p>
          <a:endParaRPr lang="en-NZ"/>
        </a:p>
      </dgm:t>
    </dgm:pt>
    <dgm:pt modelId="{8712BE5F-F9AE-42A3-9FC9-35FE28950421}" type="pres">
      <dgm:prSet presAssocID="{46E9FAF8-6CA2-4432-9804-9A39DFA2B694}" presName="horzThree" presStyleCnt="0"/>
      <dgm:spPr/>
    </dgm:pt>
    <dgm:pt modelId="{FF65B6C5-5353-4E35-8E19-7E8A10189F56}" type="pres">
      <dgm:prSet presAssocID="{AEFB1A7A-358E-4ACE-942F-18C55A2BF910}" presName="sibSpaceThree" presStyleCnt="0"/>
      <dgm:spPr/>
    </dgm:pt>
    <dgm:pt modelId="{46195B30-1E0C-4326-A260-BE4BC4ABBEFA}" type="pres">
      <dgm:prSet presAssocID="{0A07AF70-EDA6-45B5-9387-6E6DBE87C0F9}" presName="vertThree" presStyleCnt="0"/>
      <dgm:spPr/>
    </dgm:pt>
    <dgm:pt modelId="{3C6A253D-C01A-4EA8-AB91-9A11295E12E4}" type="pres">
      <dgm:prSet presAssocID="{0A07AF70-EDA6-45B5-9387-6E6DBE87C0F9}" presName="txThree" presStyleLbl="node3" presStyleIdx="1" presStyleCnt="3">
        <dgm:presLayoutVars>
          <dgm:chPref val="3"/>
        </dgm:presLayoutVars>
      </dgm:prSet>
      <dgm:spPr/>
      <dgm:t>
        <a:bodyPr/>
        <a:lstStyle/>
        <a:p>
          <a:endParaRPr lang="en-NZ"/>
        </a:p>
      </dgm:t>
    </dgm:pt>
    <dgm:pt modelId="{28F93FDD-BE2D-4B53-A7FD-CD0AA3335449}" type="pres">
      <dgm:prSet presAssocID="{0A07AF70-EDA6-45B5-9387-6E6DBE87C0F9}" presName="horzThree" presStyleCnt="0"/>
      <dgm:spPr/>
    </dgm:pt>
    <dgm:pt modelId="{79A024F3-1622-4BA3-9C84-6D00E1C3AB36}" type="pres">
      <dgm:prSet presAssocID="{94E90460-111B-401B-A82F-5E50AA0455BD}" presName="sibSpaceTwo" presStyleCnt="0"/>
      <dgm:spPr/>
    </dgm:pt>
    <dgm:pt modelId="{59B00F71-0FFA-4C3D-A616-0D1D67B40EE7}" type="pres">
      <dgm:prSet presAssocID="{479306AA-100D-447D-851D-D9EDB6E4D460}" presName="vertTwo" presStyleCnt="0"/>
      <dgm:spPr/>
    </dgm:pt>
    <dgm:pt modelId="{FF66FC64-0F45-4A1C-B034-51CAF8FD82B3}" type="pres">
      <dgm:prSet presAssocID="{479306AA-100D-447D-851D-D9EDB6E4D460}" presName="txTwo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NZ"/>
        </a:p>
      </dgm:t>
    </dgm:pt>
    <dgm:pt modelId="{40832E4E-BDB7-45CC-8D3C-82950338569F}" type="pres">
      <dgm:prSet presAssocID="{479306AA-100D-447D-851D-D9EDB6E4D460}" presName="parTransTwo" presStyleCnt="0"/>
      <dgm:spPr/>
    </dgm:pt>
    <dgm:pt modelId="{5BB42AF4-FFDF-4078-AB23-C5F0B2110ABC}" type="pres">
      <dgm:prSet presAssocID="{479306AA-100D-447D-851D-D9EDB6E4D460}" presName="horzTwo" presStyleCnt="0"/>
      <dgm:spPr/>
    </dgm:pt>
    <dgm:pt modelId="{573ED858-83D6-47E1-85E2-BEDE456BEDCE}" type="pres">
      <dgm:prSet presAssocID="{86953451-F3C5-4FB5-8A82-999436BBC86C}" presName="vertThree" presStyleCnt="0"/>
      <dgm:spPr/>
    </dgm:pt>
    <dgm:pt modelId="{A88F23DE-EC89-4B22-AF08-47D04267124B}" type="pres">
      <dgm:prSet presAssocID="{86953451-F3C5-4FB5-8A82-999436BBC86C}" presName="txThree" presStyleLbl="node3" presStyleIdx="2" presStyleCnt="3">
        <dgm:presLayoutVars>
          <dgm:chPref val="3"/>
        </dgm:presLayoutVars>
      </dgm:prSet>
      <dgm:spPr/>
      <dgm:t>
        <a:bodyPr/>
        <a:lstStyle/>
        <a:p>
          <a:endParaRPr lang="en-NZ"/>
        </a:p>
      </dgm:t>
    </dgm:pt>
    <dgm:pt modelId="{16BB7EA0-BA70-46FF-B12E-9502697403E1}" type="pres">
      <dgm:prSet presAssocID="{86953451-F3C5-4FB5-8A82-999436BBC86C}" presName="horzThree" presStyleCnt="0"/>
      <dgm:spPr/>
    </dgm:pt>
  </dgm:ptLst>
  <dgm:cxnLst>
    <dgm:cxn modelId="{D0A85151-370D-466E-BF71-ED06B809DB60}" srcId="{479306AA-100D-447D-851D-D9EDB6E4D460}" destId="{86953451-F3C5-4FB5-8A82-999436BBC86C}" srcOrd="0" destOrd="0" parTransId="{2ECADAF0-A07C-4F63-9DD4-6C886946B01E}" sibTransId="{3AE5FC12-FF4D-467F-9D8B-A3AC84EE7FB4}"/>
    <dgm:cxn modelId="{EB3F83B1-8CB3-421F-9AB2-1E6100825F42}" srcId="{8E54FD61-A5AE-41B5-93F4-BCB0795EC504}" destId="{EA81D734-0070-4D76-AA7D-5A66686C0C0A}" srcOrd="0" destOrd="0" parTransId="{9D66F96A-CF8F-448C-BDAB-D6767713A9D0}" sibTransId="{8BE16852-873F-4206-BC85-C2E3D4A15392}"/>
    <dgm:cxn modelId="{464E8C15-62D7-49D3-8B21-E9F905EEC5F5}" type="presOf" srcId="{86953451-F3C5-4FB5-8A82-999436BBC86C}" destId="{A88F23DE-EC89-4B22-AF08-47D04267124B}" srcOrd="0" destOrd="0" presId="urn:microsoft.com/office/officeart/2005/8/layout/hierarchy4"/>
    <dgm:cxn modelId="{3D3B4814-A442-48E0-9A2C-CAB84CD0649C}" type="presOf" srcId="{479306AA-100D-447D-851D-D9EDB6E4D460}" destId="{FF66FC64-0F45-4A1C-B034-51CAF8FD82B3}" srcOrd="0" destOrd="0" presId="urn:microsoft.com/office/officeart/2005/8/layout/hierarchy4"/>
    <dgm:cxn modelId="{66180159-917C-4B21-AA72-E3CBC7CC1744}" type="presOf" srcId="{46E9FAF8-6CA2-4432-9804-9A39DFA2B694}" destId="{249AD24D-EA02-4183-8520-A1B6626F95F6}" srcOrd="0" destOrd="0" presId="urn:microsoft.com/office/officeart/2005/8/layout/hierarchy4"/>
    <dgm:cxn modelId="{C24B33D6-E549-4FF5-B9FE-DC2EE97BD1F2}" srcId="{FA38F37C-AC0F-4E60-800A-A40447C6811C}" destId="{0A07AF70-EDA6-45B5-9387-6E6DBE87C0F9}" srcOrd="1" destOrd="0" parTransId="{6BA079B6-28D4-43C7-AECB-026BAA0884F0}" sibTransId="{C89B0573-EA02-499C-9D41-4CFDF5056925}"/>
    <dgm:cxn modelId="{F7E8A396-315C-4EC5-ACE9-20502609912C}" type="presOf" srcId="{EA81D734-0070-4D76-AA7D-5A66686C0C0A}" destId="{A2D2D29D-516D-49D1-A48B-1A80E40D0C7C}" srcOrd="0" destOrd="0" presId="urn:microsoft.com/office/officeart/2005/8/layout/hierarchy4"/>
    <dgm:cxn modelId="{2BF5144A-31C1-4D95-BD6F-8FDBDAA4C343}" srcId="{FA38F37C-AC0F-4E60-800A-A40447C6811C}" destId="{46E9FAF8-6CA2-4432-9804-9A39DFA2B694}" srcOrd="0" destOrd="0" parTransId="{5A0FC0BE-D60C-4BD9-854B-FFC8FC903C20}" sibTransId="{AEFB1A7A-358E-4ACE-942F-18C55A2BF910}"/>
    <dgm:cxn modelId="{1E42D5D5-79E2-403C-A8DE-2E68A58B7015}" type="presOf" srcId="{0A07AF70-EDA6-45B5-9387-6E6DBE87C0F9}" destId="{3C6A253D-C01A-4EA8-AB91-9A11295E12E4}" srcOrd="0" destOrd="0" presId="urn:microsoft.com/office/officeart/2005/8/layout/hierarchy4"/>
    <dgm:cxn modelId="{CA1ACB35-C73C-430F-9720-21BE2EA7CB4A}" type="presOf" srcId="{FA38F37C-AC0F-4E60-800A-A40447C6811C}" destId="{F537D57A-F744-4BF6-A204-B18DA43A15F9}" srcOrd="0" destOrd="0" presId="urn:microsoft.com/office/officeart/2005/8/layout/hierarchy4"/>
    <dgm:cxn modelId="{0725E15B-98C4-4E7E-AD4C-3DF045E95D66}" srcId="{EA81D734-0070-4D76-AA7D-5A66686C0C0A}" destId="{479306AA-100D-447D-851D-D9EDB6E4D460}" srcOrd="1" destOrd="0" parTransId="{9A3C9739-D3A1-479B-8774-44B2F640DF7C}" sibTransId="{0A9DCD53-BD1F-4488-A5D8-87B9CF46FDBF}"/>
    <dgm:cxn modelId="{BC4A3692-565F-4C82-B31B-8DA9A9E0FE36}" type="presOf" srcId="{8E54FD61-A5AE-41B5-93F4-BCB0795EC504}" destId="{EB03DC68-9126-4607-A59F-FE9A83EE165E}" srcOrd="0" destOrd="0" presId="urn:microsoft.com/office/officeart/2005/8/layout/hierarchy4"/>
    <dgm:cxn modelId="{F2336881-6352-40C7-B4CF-CDBBA3EA88F0}" srcId="{EA81D734-0070-4D76-AA7D-5A66686C0C0A}" destId="{FA38F37C-AC0F-4E60-800A-A40447C6811C}" srcOrd="0" destOrd="0" parTransId="{D9C9E291-7C9D-43AA-BA37-3F107BC6D7F4}" sibTransId="{94E90460-111B-401B-A82F-5E50AA0455BD}"/>
    <dgm:cxn modelId="{979D26D0-33A9-4042-866F-DFDBAF2BA21F}" type="presParOf" srcId="{EB03DC68-9126-4607-A59F-FE9A83EE165E}" destId="{657194E7-C663-4069-8FB5-7397880464E1}" srcOrd="0" destOrd="0" presId="urn:microsoft.com/office/officeart/2005/8/layout/hierarchy4"/>
    <dgm:cxn modelId="{9943198D-C68D-4808-93DC-B6135C6BF3ED}" type="presParOf" srcId="{657194E7-C663-4069-8FB5-7397880464E1}" destId="{A2D2D29D-516D-49D1-A48B-1A80E40D0C7C}" srcOrd="0" destOrd="0" presId="urn:microsoft.com/office/officeart/2005/8/layout/hierarchy4"/>
    <dgm:cxn modelId="{69CE1D85-783E-4E22-94E8-B5B3CDEF1C67}" type="presParOf" srcId="{657194E7-C663-4069-8FB5-7397880464E1}" destId="{6268EDCE-A8BA-4B77-90B7-7DE020648F61}" srcOrd="1" destOrd="0" presId="urn:microsoft.com/office/officeart/2005/8/layout/hierarchy4"/>
    <dgm:cxn modelId="{D3712DE9-9FF2-450A-AA19-8B5C91C8B817}" type="presParOf" srcId="{657194E7-C663-4069-8FB5-7397880464E1}" destId="{1D104164-2396-4B4A-BE95-21CA9DC999F6}" srcOrd="2" destOrd="0" presId="urn:microsoft.com/office/officeart/2005/8/layout/hierarchy4"/>
    <dgm:cxn modelId="{EE8E521F-6856-41FF-9F8C-828C44745063}" type="presParOf" srcId="{1D104164-2396-4B4A-BE95-21CA9DC999F6}" destId="{B7BC59B9-96D9-428A-B72A-17BA051CC33E}" srcOrd="0" destOrd="0" presId="urn:microsoft.com/office/officeart/2005/8/layout/hierarchy4"/>
    <dgm:cxn modelId="{2F66DB5F-256C-46B2-AF80-2599504B871F}" type="presParOf" srcId="{B7BC59B9-96D9-428A-B72A-17BA051CC33E}" destId="{F537D57A-F744-4BF6-A204-B18DA43A15F9}" srcOrd="0" destOrd="0" presId="urn:microsoft.com/office/officeart/2005/8/layout/hierarchy4"/>
    <dgm:cxn modelId="{3B8F14E2-3968-4A62-91EF-B09CD04515B1}" type="presParOf" srcId="{B7BC59B9-96D9-428A-B72A-17BA051CC33E}" destId="{13C20ACF-4D03-404B-8477-931D09A849FC}" srcOrd="1" destOrd="0" presId="urn:microsoft.com/office/officeart/2005/8/layout/hierarchy4"/>
    <dgm:cxn modelId="{AFABF2F9-1EBC-4A86-BF5D-3CE8D59D238D}" type="presParOf" srcId="{B7BC59B9-96D9-428A-B72A-17BA051CC33E}" destId="{6D42A79B-49C2-4A73-8796-94F38BCB9603}" srcOrd="2" destOrd="0" presId="urn:microsoft.com/office/officeart/2005/8/layout/hierarchy4"/>
    <dgm:cxn modelId="{116E4086-463A-4E43-B4F7-1C65EFB64C61}" type="presParOf" srcId="{6D42A79B-49C2-4A73-8796-94F38BCB9603}" destId="{AFB2569E-C1CE-45F0-8D6F-69CBE5F96A19}" srcOrd="0" destOrd="0" presId="urn:microsoft.com/office/officeart/2005/8/layout/hierarchy4"/>
    <dgm:cxn modelId="{C6A91F8B-2139-457E-A84F-EBA79B056F59}" type="presParOf" srcId="{AFB2569E-C1CE-45F0-8D6F-69CBE5F96A19}" destId="{249AD24D-EA02-4183-8520-A1B6626F95F6}" srcOrd="0" destOrd="0" presId="urn:microsoft.com/office/officeart/2005/8/layout/hierarchy4"/>
    <dgm:cxn modelId="{90FD5DB9-F265-4354-9F1B-B90B6E28123C}" type="presParOf" srcId="{AFB2569E-C1CE-45F0-8D6F-69CBE5F96A19}" destId="{8712BE5F-F9AE-42A3-9FC9-35FE28950421}" srcOrd="1" destOrd="0" presId="urn:microsoft.com/office/officeart/2005/8/layout/hierarchy4"/>
    <dgm:cxn modelId="{6E9CC3A7-D9E5-4B58-9552-B49AA42AD6F4}" type="presParOf" srcId="{6D42A79B-49C2-4A73-8796-94F38BCB9603}" destId="{FF65B6C5-5353-4E35-8E19-7E8A10189F56}" srcOrd="1" destOrd="0" presId="urn:microsoft.com/office/officeart/2005/8/layout/hierarchy4"/>
    <dgm:cxn modelId="{E2DF04CD-A5C5-444C-B2A8-60C4F8DECA9E}" type="presParOf" srcId="{6D42A79B-49C2-4A73-8796-94F38BCB9603}" destId="{46195B30-1E0C-4326-A260-BE4BC4ABBEFA}" srcOrd="2" destOrd="0" presId="urn:microsoft.com/office/officeart/2005/8/layout/hierarchy4"/>
    <dgm:cxn modelId="{FF203B8F-A284-4760-BD25-EA80D7161850}" type="presParOf" srcId="{46195B30-1E0C-4326-A260-BE4BC4ABBEFA}" destId="{3C6A253D-C01A-4EA8-AB91-9A11295E12E4}" srcOrd="0" destOrd="0" presId="urn:microsoft.com/office/officeart/2005/8/layout/hierarchy4"/>
    <dgm:cxn modelId="{09DB27F6-2FE2-430E-8AB5-5D3C772EFF75}" type="presParOf" srcId="{46195B30-1E0C-4326-A260-BE4BC4ABBEFA}" destId="{28F93FDD-BE2D-4B53-A7FD-CD0AA3335449}" srcOrd="1" destOrd="0" presId="urn:microsoft.com/office/officeart/2005/8/layout/hierarchy4"/>
    <dgm:cxn modelId="{47324DBA-04E0-4700-865F-2932295EDD79}" type="presParOf" srcId="{1D104164-2396-4B4A-BE95-21CA9DC999F6}" destId="{79A024F3-1622-4BA3-9C84-6D00E1C3AB36}" srcOrd="1" destOrd="0" presId="urn:microsoft.com/office/officeart/2005/8/layout/hierarchy4"/>
    <dgm:cxn modelId="{3EF61A6B-8C83-402A-B54E-35A9C328D26C}" type="presParOf" srcId="{1D104164-2396-4B4A-BE95-21CA9DC999F6}" destId="{59B00F71-0FFA-4C3D-A616-0D1D67B40EE7}" srcOrd="2" destOrd="0" presId="urn:microsoft.com/office/officeart/2005/8/layout/hierarchy4"/>
    <dgm:cxn modelId="{3B66F5CA-D565-457A-B8E6-8613F7579B8B}" type="presParOf" srcId="{59B00F71-0FFA-4C3D-A616-0D1D67B40EE7}" destId="{FF66FC64-0F45-4A1C-B034-51CAF8FD82B3}" srcOrd="0" destOrd="0" presId="urn:microsoft.com/office/officeart/2005/8/layout/hierarchy4"/>
    <dgm:cxn modelId="{9BEF9DCE-DEB4-4398-990C-D7D9DAA1866C}" type="presParOf" srcId="{59B00F71-0FFA-4C3D-A616-0D1D67B40EE7}" destId="{40832E4E-BDB7-45CC-8D3C-82950338569F}" srcOrd="1" destOrd="0" presId="urn:microsoft.com/office/officeart/2005/8/layout/hierarchy4"/>
    <dgm:cxn modelId="{B26F5596-B9CB-409F-B7B0-A13D271D7724}" type="presParOf" srcId="{59B00F71-0FFA-4C3D-A616-0D1D67B40EE7}" destId="{5BB42AF4-FFDF-4078-AB23-C5F0B2110ABC}" srcOrd="2" destOrd="0" presId="urn:microsoft.com/office/officeart/2005/8/layout/hierarchy4"/>
    <dgm:cxn modelId="{15A41E87-4F6B-45C0-AB4A-1AAC9548E3C5}" type="presParOf" srcId="{5BB42AF4-FFDF-4078-AB23-C5F0B2110ABC}" destId="{573ED858-83D6-47E1-85E2-BEDE456BEDCE}" srcOrd="0" destOrd="0" presId="urn:microsoft.com/office/officeart/2005/8/layout/hierarchy4"/>
    <dgm:cxn modelId="{7CE69463-9CFB-4923-9F0B-375A43F77151}" type="presParOf" srcId="{573ED858-83D6-47E1-85E2-BEDE456BEDCE}" destId="{A88F23DE-EC89-4B22-AF08-47D04267124B}" srcOrd="0" destOrd="0" presId="urn:microsoft.com/office/officeart/2005/8/layout/hierarchy4"/>
    <dgm:cxn modelId="{16999FB9-9C7C-482D-8DF4-5FE1A9800BA6}" type="presParOf" srcId="{573ED858-83D6-47E1-85E2-BEDE456BEDCE}" destId="{16BB7EA0-BA70-46FF-B12E-9502697403E1}" srcOrd="1" destOrd="0" presId="urn:microsoft.com/office/officeart/2005/8/layout/hierarchy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B8F88A6-D778-4A0D-A714-08CE42B73AB3}" type="doc">
      <dgm:prSet loTypeId="urn:microsoft.com/office/officeart/2005/8/layout/matrix1" loCatId="matrix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en-NZ"/>
        </a:p>
      </dgm:t>
    </dgm:pt>
    <dgm:pt modelId="{F5FC8175-DA99-4AC6-B6FE-608B4548BFDD}">
      <dgm:prSet phldrT="[Text]" custT="1"/>
      <dgm:spPr/>
      <dgm:t>
        <a:bodyPr/>
        <a:lstStyle/>
        <a:p>
          <a:r>
            <a:rPr lang="en-NZ" sz="2400" b="1" dirty="0" smtClean="0"/>
            <a:t>Greater transparency</a:t>
          </a:r>
        </a:p>
        <a:p>
          <a:r>
            <a:rPr lang="en-NZ" sz="2400" dirty="0" smtClean="0"/>
            <a:t>Helping consumers to understand New Zealand egg farming practices</a:t>
          </a:r>
          <a:endParaRPr lang="en-NZ" sz="2400" dirty="0"/>
        </a:p>
      </dgm:t>
    </dgm:pt>
    <dgm:pt modelId="{C97F6D55-C668-4837-B0CF-D2CF784F2A02}">
      <dgm:prSet phldrT="[Text]" custT="1"/>
      <dgm:spPr/>
      <dgm:t>
        <a:bodyPr/>
        <a:lstStyle/>
        <a:p>
          <a:r>
            <a:rPr lang="en-NZ" sz="2400" b="1" dirty="0" smtClean="0"/>
            <a:t>Quality practices: </a:t>
          </a:r>
          <a:r>
            <a:rPr lang="en-NZ" sz="2400" dirty="0" smtClean="0"/>
            <a:t>the industry upholds regulatory requirements to a high standard</a:t>
          </a:r>
          <a:endParaRPr lang="en-NZ" sz="2400" dirty="0"/>
        </a:p>
      </dgm:t>
    </dgm:pt>
    <dgm:pt modelId="{A1FC2F55-2BC9-4DC8-8A52-2CE27C51B0C7}">
      <dgm:prSet phldrT="[Text]" custT="1"/>
      <dgm:spPr/>
      <dgm:t>
        <a:bodyPr/>
        <a:lstStyle/>
        <a:p>
          <a:r>
            <a:rPr lang="en-NZ" sz="2400" b="1" dirty="0" smtClean="0"/>
            <a:t>Empowering consumers</a:t>
          </a:r>
          <a:r>
            <a:rPr lang="en-NZ" sz="2400" dirty="0" smtClean="0"/>
            <a:t>: helping them to make informed purchasing decisions</a:t>
          </a:r>
          <a:endParaRPr lang="en-NZ" sz="2400" dirty="0"/>
        </a:p>
      </dgm:t>
    </dgm:pt>
    <dgm:pt modelId="{39342B40-81CF-451E-9869-73ABA0FEA484}">
      <dgm:prSet phldrT="[Text]" custT="1"/>
      <dgm:spPr/>
      <dgm:t>
        <a:bodyPr/>
        <a:lstStyle/>
        <a:p>
          <a:r>
            <a:rPr lang="en-NZ" sz="2400" b="1" dirty="0" smtClean="0"/>
            <a:t>Increased engagement</a:t>
          </a:r>
          <a:r>
            <a:rPr lang="en-NZ" sz="2400" b="0" dirty="0" smtClean="0"/>
            <a:t>:</a:t>
          </a:r>
          <a:br>
            <a:rPr lang="en-NZ" sz="2400" b="0" dirty="0" smtClean="0"/>
          </a:br>
          <a:r>
            <a:rPr lang="en-NZ" sz="2400" b="0" dirty="0" smtClean="0"/>
            <a:t>Communications resources to help further educate kiwis about egg farming in NZ </a:t>
          </a:r>
          <a:endParaRPr lang="en-NZ" sz="2400" b="0" dirty="0"/>
        </a:p>
      </dgm:t>
    </dgm:pt>
    <dgm:pt modelId="{D9D53C15-4D4E-4730-ACC3-AEFAEDAEAFEF}">
      <dgm:prSet phldrT="[Text]" custT="1"/>
      <dgm:spPr/>
      <dgm:t>
        <a:bodyPr/>
        <a:lstStyle/>
        <a:p>
          <a:r>
            <a:rPr lang="en-NZ" sz="1800" b="1" dirty="0" smtClean="0"/>
            <a:t>A quality assurance programme that consumers/purchasers can trust when they buy accredited eggs</a:t>
          </a:r>
          <a:endParaRPr lang="en-NZ" sz="1800" b="1" dirty="0"/>
        </a:p>
      </dgm:t>
    </dgm:pt>
    <dgm:pt modelId="{1181643C-66E1-472A-AED2-A57A9AF72256}" type="sibTrans" cxnId="{3F5D3D13-B339-4763-BF7B-1B02AB4712EA}">
      <dgm:prSet/>
      <dgm:spPr/>
      <dgm:t>
        <a:bodyPr/>
        <a:lstStyle/>
        <a:p>
          <a:endParaRPr lang="en-NZ" sz="2400"/>
        </a:p>
      </dgm:t>
    </dgm:pt>
    <dgm:pt modelId="{58B77B1A-747F-47D7-BCD9-F5884F985A65}" type="parTrans" cxnId="{3F5D3D13-B339-4763-BF7B-1B02AB4712EA}">
      <dgm:prSet/>
      <dgm:spPr/>
      <dgm:t>
        <a:bodyPr/>
        <a:lstStyle/>
        <a:p>
          <a:endParaRPr lang="en-NZ" sz="2400"/>
        </a:p>
      </dgm:t>
    </dgm:pt>
    <dgm:pt modelId="{A336AF29-5DD5-4EC3-9A0B-4E8F56B801A0}" type="sibTrans" cxnId="{8C2A7F23-18D9-4228-B89F-60FD297F4B0D}">
      <dgm:prSet/>
      <dgm:spPr/>
      <dgm:t>
        <a:bodyPr/>
        <a:lstStyle/>
        <a:p>
          <a:endParaRPr lang="en-NZ" sz="2400"/>
        </a:p>
      </dgm:t>
    </dgm:pt>
    <dgm:pt modelId="{A075BE98-21F9-4FDE-87DC-F0F4F41AFB36}" type="parTrans" cxnId="{8C2A7F23-18D9-4228-B89F-60FD297F4B0D}">
      <dgm:prSet/>
      <dgm:spPr/>
      <dgm:t>
        <a:bodyPr/>
        <a:lstStyle/>
        <a:p>
          <a:endParaRPr lang="en-NZ" sz="2400"/>
        </a:p>
      </dgm:t>
    </dgm:pt>
    <dgm:pt modelId="{CF664371-A17D-4CA8-9FDD-172C34BDABD1}" type="sibTrans" cxnId="{AD5A2739-6707-4941-B498-315C48DCA6D7}">
      <dgm:prSet/>
      <dgm:spPr/>
      <dgm:t>
        <a:bodyPr/>
        <a:lstStyle/>
        <a:p>
          <a:endParaRPr lang="en-NZ" sz="2400"/>
        </a:p>
      </dgm:t>
    </dgm:pt>
    <dgm:pt modelId="{148078BE-6C7E-4E44-9BE3-3DBE42D4224A}" type="parTrans" cxnId="{AD5A2739-6707-4941-B498-315C48DCA6D7}">
      <dgm:prSet/>
      <dgm:spPr/>
      <dgm:t>
        <a:bodyPr/>
        <a:lstStyle/>
        <a:p>
          <a:endParaRPr lang="en-NZ" sz="2400"/>
        </a:p>
      </dgm:t>
    </dgm:pt>
    <dgm:pt modelId="{CEC69C0B-5A2A-49AB-A57E-D952C25538C0}" type="sibTrans" cxnId="{8AFE7A43-68BC-4AB0-ADF0-5FF2FA5E5A3E}">
      <dgm:prSet/>
      <dgm:spPr/>
      <dgm:t>
        <a:bodyPr/>
        <a:lstStyle/>
        <a:p>
          <a:endParaRPr lang="en-NZ" sz="2400"/>
        </a:p>
      </dgm:t>
    </dgm:pt>
    <dgm:pt modelId="{35E4DD69-89A8-4562-B788-B7038FF02686}" type="parTrans" cxnId="{8AFE7A43-68BC-4AB0-ADF0-5FF2FA5E5A3E}">
      <dgm:prSet/>
      <dgm:spPr/>
      <dgm:t>
        <a:bodyPr/>
        <a:lstStyle/>
        <a:p>
          <a:endParaRPr lang="en-NZ" sz="2400"/>
        </a:p>
      </dgm:t>
    </dgm:pt>
    <dgm:pt modelId="{08246940-01D4-4C71-A191-55941CFBAEB2}" type="sibTrans" cxnId="{DA939D40-867F-4AB1-8DD4-EA8C0BC8D871}">
      <dgm:prSet/>
      <dgm:spPr/>
      <dgm:t>
        <a:bodyPr/>
        <a:lstStyle/>
        <a:p>
          <a:endParaRPr lang="en-NZ" sz="2400"/>
        </a:p>
      </dgm:t>
    </dgm:pt>
    <dgm:pt modelId="{9AA5ED93-1C60-414E-8F93-2689E3DFCE2A}" type="parTrans" cxnId="{DA939D40-867F-4AB1-8DD4-EA8C0BC8D871}">
      <dgm:prSet/>
      <dgm:spPr/>
      <dgm:t>
        <a:bodyPr/>
        <a:lstStyle/>
        <a:p>
          <a:endParaRPr lang="en-NZ" sz="2400"/>
        </a:p>
      </dgm:t>
    </dgm:pt>
    <dgm:pt modelId="{E21CAB1B-700A-4185-9E37-AFF8B8A2E245}" type="pres">
      <dgm:prSet presAssocID="{4B8F88A6-D778-4A0D-A714-08CE42B73AB3}" presName="diagram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NZ"/>
        </a:p>
      </dgm:t>
    </dgm:pt>
    <dgm:pt modelId="{E8474709-7443-410C-83DB-1B78015CB030}" type="pres">
      <dgm:prSet presAssocID="{4B8F88A6-D778-4A0D-A714-08CE42B73AB3}" presName="matrix" presStyleCnt="0"/>
      <dgm:spPr/>
    </dgm:pt>
    <dgm:pt modelId="{A89EB8A6-0D6B-498B-8BB5-89E23053F372}" type="pres">
      <dgm:prSet presAssocID="{4B8F88A6-D778-4A0D-A714-08CE42B73AB3}" presName="tile1" presStyleLbl="node1" presStyleIdx="0" presStyleCnt="4"/>
      <dgm:spPr/>
      <dgm:t>
        <a:bodyPr/>
        <a:lstStyle/>
        <a:p>
          <a:endParaRPr lang="en-NZ"/>
        </a:p>
      </dgm:t>
    </dgm:pt>
    <dgm:pt modelId="{99B2BADE-C4D9-491A-98AC-547B6698444C}" type="pres">
      <dgm:prSet presAssocID="{4B8F88A6-D778-4A0D-A714-08CE42B73AB3}" presName="tile1text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F1495532-8C56-4633-8114-E56C4ECCAB8E}" type="pres">
      <dgm:prSet presAssocID="{4B8F88A6-D778-4A0D-A714-08CE42B73AB3}" presName="tile2" presStyleLbl="node1" presStyleIdx="1" presStyleCnt="4"/>
      <dgm:spPr/>
      <dgm:t>
        <a:bodyPr/>
        <a:lstStyle/>
        <a:p>
          <a:endParaRPr lang="en-NZ"/>
        </a:p>
      </dgm:t>
    </dgm:pt>
    <dgm:pt modelId="{FB8E5369-F383-4D3F-8983-65392BC486A4}" type="pres">
      <dgm:prSet presAssocID="{4B8F88A6-D778-4A0D-A714-08CE42B73AB3}" presName="tile2text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3DEA29B3-CDF9-492B-9534-1718CF00E3DA}" type="pres">
      <dgm:prSet presAssocID="{4B8F88A6-D778-4A0D-A714-08CE42B73AB3}" presName="tile3" presStyleLbl="node1" presStyleIdx="2" presStyleCnt="4"/>
      <dgm:spPr/>
      <dgm:t>
        <a:bodyPr/>
        <a:lstStyle/>
        <a:p>
          <a:endParaRPr lang="en-NZ"/>
        </a:p>
      </dgm:t>
    </dgm:pt>
    <dgm:pt modelId="{BA9BF941-B0A0-44FE-8E23-474DC501C830}" type="pres">
      <dgm:prSet presAssocID="{4B8F88A6-D778-4A0D-A714-08CE42B73AB3}" presName="tile3text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E30C1414-9046-4423-AF0A-E82EC4E41E9F}" type="pres">
      <dgm:prSet presAssocID="{4B8F88A6-D778-4A0D-A714-08CE42B73AB3}" presName="tile4" presStyleLbl="node1" presStyleIdx="3" presStyleCnt="4"/>
      <dgm:spPr/>
      <dgm:t>
        <a:bodyPr/>
        <a:lstStyle/>
        <a:p>
          <a:endParaRPr lang="en-NZ"/>
        </a:p>
      </dgm:t>
    </dgm:pt>
    <dgm:pt modelId="{635D12D2-3158-41B4-A87B-36A596677769}" type="pres">
      <dgm:prSet presAssocID="{4B8F88A6-D778-4A0D-A714-08CE42B73AB3}" presName="tile4text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NZ"/>
        </a:p>
      </dgm:t>
    </dgm:pt>
    <dgm:pt modelId="{3175DD29-EF6A-4D88-A702-34022FC686E7}" type="pres">
      <dgm:prSet presAssocID="{4B8F88A6-D778-4A0D-A714-08CE42B73AB3}" presName="centerTile" presStyleLbl="fgShp" presStyleIdx="0" presStyleCnt="1" custScaleX="246377">
        <dgm:presLayoutVars>
          <dgm:chMax val="0"/>
          <dgm:chPref val="0"/>
        </dgm:presLayoutVars>
      </dgm:prSet>
      <dgm:spPr/>
      <dgm:t>
        <a:bodyPr/>
        <a:lstStyle/>
        <a:p>
          <a:endParaRPr lang="en-NZ"/>
        </a:p>
      </dgm:t>
    </dgm:pt>
  </dgm:ptLst>
  <dgm:cxnLst>
    <dgm:cxn modelId="{BE6F3D70-8BA3-411D-A4D7-0575B0C68CE9}" type="presOf" srcId="{A1FC2F55-2BC9-4DC8-8A52-2CE27C51B0C7}" destId="{F1495532-8C56-4633-8114-E56C4ECCAB8E}" srcOrd="0" destOrd="0" presId="urn:microsoft.com/office/officeart/2005/8/layout/matrix1"/>
    <dgm:cxn modelId="{AB5B80FF-42B1-4584-8A83-354A83D7D586}" type="presOf" srcId="{C97F6D55-C668-4837-B0CF-D2CF784F2A02}" destId="{BA9BF941-B0A0-44FE-8E23-474DC501C830}" srcOrd="1" destOrd="0" presId="urn:microsoft.com/office/officeart/2005/8/layout/matrix1"/>
    <dgm:cxn modelId="{B9AA5FD8-02F9-4A1E-854F-E137CF4D899A}" type="presOf" srcId="{D9D53C15-4D4E-4730-ACC3-AEFAEDAEAFEF}" destId="{3175DD29-EF6A-4D88-A702-34022FC686E7}" srcOrd="0" destOrd="0" presId="urn:microsoft.com/office/officeart/2005/8/layout/matrix1"/>
    <dgm:cxn modelId="{965B36B7-1EBA-425F-806C-9A0BD70D8CCC}" type="presOf" srcId="{F5FC8175-DA99-4AC6-B6FE-608B4548BFDD}" destId="{E30C1414-9046-4423-AF0A-E82EC4E41E9F}" srcOrd="0" destOrd="0" presId="urn:microsoft.com/office/officeart/2005/8/layout/matrix1"/>
    <dgm:cxn modelId="{35962BB4-AEEB-4D4C-AE18-A952AFB5279E}" type="presOf" srcId="{A1FC2F55-2BC9-4DC8-8A52-2CE27C51B0C7}" destId="{FB8E5369-F383-4D3F-8983-65392BC486A4}" srcOrd="1" destOrd="0" presId="urn:microsoft.com/office/officeart/2005/8/layout/matrix1"/>
    <dgm:cxn modelId="{D41ECB35-7D32-4A87-B430-0C3F44628A48}" type="presOf" srcId="{C97F6D55-C668-4837-B0CF-D2CF784F2A02}" destId="{3DEA29B3-CDF9-492B-9534-1718CF00E3DA}" srcOrd="0" destOrd="0" presId="urn:microsoft.com/office/officeart/2005/8/layout/matrix1"/>
    <dgm:cxn modelId="{AD5A2739-6707-4941-B498-315C48DCA6D7}" srcId="{D9D53C15-4D4E-4730-ACC3-AEFAEDAEAFEF}" destId="{C97F6D55-C668-4837-B0CF-D2CF784F2A02}" srcOrd="2" destOrd="0" parTransId="{148078BE-6C7E-4E44-9BE3-3DBE42D4224A}" sibTransId="{CF664371-A17D-4CA8-9FDD-172C34BDABD1}"/>
    <dgm:cxn modelId="{8AFE7A43-68BC-4AB0-ADF0-5FF2FA5E5A3E}" srcId="{D9D53C15-4D4E-4730-ACC3-AEFAEDAEAFEF}" destId="{A1FC2F55-2BC9-4DC8-8A52-2CE27C51B0C7}" srcOrd="1" destOrd="0" parTransId="{35E4DD69-89A8-4562-B788-B7038FF02686}" sibTransId="{CEC69C0B-5A2A-49AB-A57E-D952C25538C0}"/>
    <dgm:cxn modelId="{3F5D3D13-B339-4763-BF7B-1B02AB4712EA}" srcId="{4B8F88A6-D778-4A0D-A714-08CE42B73AB3}" destId="{D9D53C15-4D4E-4730-ACC3-AEFAEDAEAFEF}" srcOrd="0" destOrd="0" parTransId="{58B77B1A-747F-47D7-BCD9-F5884F985A65}" sibTransId="{1181643C-66E1-472A-AED2-A57A9AF72256}"/>
    <dgm:cxn modelId="{8C2A7F23-18D9-4228-B89F-60FD297F4B0D}" srcId="{D9D53C15-4D4E-4730-ACC3-AEFAEDAEAFEF}" destId="{F5FC8175-DA99-4AC6-B6FE-608B4548BFDD}" srcOrd="3" destOrd="0" parTransId="{A075BE98-21F9-4FDE-87DC-F0F4F41AFB36}" sibTransId="{A336AF29-5DD5-4EC3-9A0B-4E8F56B801A0}"/>
    <dgm:cxn modelId="{DA939D40-867F-4AB1-8DD4-EA8C0BC8D871}" srcId="{D9D53C15-4D4E-4730-ACC3-AEFAEDAEAFEF}" destId="{39342B40-81CF-451E-9869-73ABA0FEA484}" srcOrd="0" destOrd="0" parTransId="{9AA5ED93-1C60-414E-8F93-2689E3DFCE2A}" sibTransId="{08246940-01D4-4C71-A191-55941CFBAEB2}"/>
    <dgm:cxn modelId="{E32ABEAA-B460-4755-AF26-BC4CCE998B25}" type="presOf" srcId="{F5FC8175-DA99-4AC6-B6FE-608B4548BFDD}" destId="{635D12D2-3158-41B4-A87B-36A596677769}" srcOrd="1" destOrd="0" presId="urn:microsoft.com/office/officeart/2005/8/layout/matrix1"/>
    <dgm:cxn modelId="{C9773276-17AA-4737-A659-F31C5D6CDCAE}" type="presOf" srcId="{39342B40-81CF-451E-9869-73ABA0FEA484}" destId="{A89EB8A6-0D6B-498B-8BB5-89E23053F372}" srcOrd="0" destOrd="0" presId="urn:microsoft.com/office/officeart/2005/8/layout/matrix1"/>
    <dgm:cxn modelId="{C0477F30-4091-421E-BACD-E7A54FE027FB}" type="presOf" srcId="{4B8F88A6-D778-4A0D-A714-08CE42B73AB3}" destId="{E21CAB1B-700A-4185-9E37-AFF8B8A2E245}" srcOrd="0" destOrd="0" presId="urn:microsoft.com/office/officeart/2005/8/layout/matrix1"/>
    <dgm:cxn modelId="{3EBE2CCD-AFFE-4749-99E1-9E0707FF03E6}" type="presOf" srcId="{39342B40-81CF-451E-9869-73ABA0FEA484}" destId="{99B2BADE-C4D9-491A-98AC-547B6698444C}" srcOrd="1" destOrd="0" presId="urn:microsoft.com/office/officeart/2005/8/layout/matrix1"/>
    <dgm:cxn modelId="{61A7DBE3-09E8-402A-A1FC-14F940288E5A}" type="presParOf" srcId="{E21CAB1B-700A-4185-9E37-AFF8B8A2E245}" destId="{E8474709-7443-410C-83DB-1B78015CB030}" srcOrd="0" destOrd="0" presId="urn:microsoft.com/office/officeart/2005/8/layout/matrix1"/>
    <dgm:cxn modelId="{F02253E5-2C5A-4723-A4DD-923340B7B47C}" type="presParOf" srcId="{E8474709-7443-410C-83DB-1B78015CB030}" destId="{A89EB8A6-0D6B-498B-8BB5-89E23053F372}" srcOrd="0" destOrd="0" presId="urn:microsoft.com/office/officeart/2005/8/layout/matrix1"/>
    <dgm:cxn modelId="{6B12E1F0-4254-4255-82D1-AB77A00D70CF}" type="presParOf" srcId="{E8474709-7443-410C-83DB-1B78015CB030}" destId="{99B2BADE-C4D9-491A-98AC-547B6698444C}" srcOrd="1" destOrd="0" presId="urn:microsoft.com/office/officeart/2005/8/layout/matrix1"/>
    <dgm:cxn modelId="{3E628E3E-99AE-42F8-9EE5-96691253F11D}" type="presParOf" srcId="{E8474709-7443-410C-83DB-1B78015CB030}" destId="{F1495532-8C56-4633-8114-E56C4ECCAB8E}" srcOrd="2" destOrd="0" presId="urn:microsoft.com/office/officeart/2005/8/layout/matrix1"/>
    <dgm:cxn modelId="{046A0FA0-D67D-4270-8D24-8980EBA02897}" type="presParOf" srcId="{E8474709-7443-410C-83DB-1B78015CB030}" destId="{FB8E5369-F383-4D3F-8983-65392BC486A4}" srcOrd="3" destOrd="0" presId="urn:microsoft.com/office/officeart/2005/8/layout/matrix1"/>
    <dgm:cxn modelId="{6903AD4B-BD4E-4988-9DA4-F76B331EDF12}" type="presParOf" srcId="{E8474709-7443-410C-83DB-1B78015CB030}" destId="{3DEA29B3-CDF9-492B-9534-1718CF00E3DA}" srcOrd="4" destOrd="0" presId="urn:microsoft.com/office/officeart/2005/8/layout/matrix1"/>
    <dgm:cxn modelId="{97960553-C72F-48F1-840A-121211E5A77B}" type="presParOf" srcId="{E8474709-7443-410C-83DB-1B78015CB030}" destId="{BA9BF941-B0A0-44FE-8E23-474DC501C830}" srcOrd="5" destOrd="0" presId="urn:microsoft.com/office/officeart/2005/8/layout/matrix1"/>
    <dgm:cxn modelId="{2971C59A-AA5A-4A5C-8E23-00231A0A2FAF}" type="presParOf" srcId="{E8474709-7443-410C-83DB-1B78015CB030}" destId="{E30C1414-9046-4423-AF0A-E82EC4E41E9F}" srcOrd="6" destOrd="0" presId="urn:microsoft.com/office/officeart/2005/8/layout/matrix1"/>
    <dgm:cxn modelId="{3545949C-D80E-4E96-9DEF-7692050FD5A4}" type="presParOf" srcId="{E8474709-7443-410C-83DB-1B78015CB030}" destId="{635D12D2-3158-41B4-A87B-36A596677769}" srcOrd="7" destOrd="0" presId="urn:microsoft.com/office/officeart/2005/8/layout/matrix1"/>
    <dgm:cxn modelId="{0B357746-00AB-4177-9CC7-D6DFF2A749B1}" type="presParOf" srcId="{E21CAB1B-700A-4185-9E37-AFF8B8A2E245}" destId="{3175DD29-EF6A-4D88-A702-34022FC686E7}" srcOrd="1" destOrd="0" presId="urn:microsoft.com/office/officeart/2005/8/layout/matrix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3028D7-3959-4F05-9862-1D8E57EED503}">
      <dsp:nvSpPr>
        <dsp:cNvPr id="0" name=""/>
        <dsp:cNvSpPr/>
      </dsp:nvSpPr>
      <dsp:spPr>
        <a:xfrm>
          <a:off x="1918" y="0"/>
          <a:ext cx="2011188" cy="4525963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/>
            <a:t>Animal welfare</a:t>
          </a:r>
          <a:endParaRPr lang="en-NZ" sz="2700" kern="1200" dirty="0"/>
        </a:p>
      </dsp:txBody>
      <dsp:txXfrm>
        <a:off x="1918" y="1810385"/>
        <a:ext cx="2011188" cy="1810385"/>
      </dsp:txXfrm>
    </dsp:sp>
    <dsp:sp modelId="{D5038B1B-BB32-440B-824E-376EEDE7EABF}">
      <dsp:nvSpPr>
        <dsp:cNvPr id="0" name=""/>
        <dsp:cNvSpPr/>
      </dsp:nvSpPr>
      <dsp:spPr>
        <a:xfrm>
          <a:off x="253940" y="271557"/>
          <a:ext cx="1507145" cy="1507145"/>
        </a:xfrm>
        <a:prstGeom prst="ellipse">
          <a:avLst/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0000" r="-2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1F3499-E976-4859-AF8B-CD65A3BB8E8F}">
      <dsp:nvSpPr>
        <dsp:cNvPr id="0" name=""/>
        <dsp:cNvSpPr/>
      </dsp:nvSpPr>
      <dsp:spPr>
        <a:xfrm>
          <a:off x="2073443" y="0"/>
          <a:ext cx="2011188" cy="4525963"/>
        </a:xfrm>
        <a:prstGeom prst="roundRect">
          <a:avLst>
            <a:gd name="adj" fmla="val 10000"/>
          </a:avLst>
        </a:prstGeom>
        <a:solidFill>
          <a:schemeClr val="accent2">
            <a:hueOff val="1560506"/>
            <a:satOff val="-1946"/>
            <a:lumOff val="45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/>
            <a:t>Food safety</a:t>
          </a:r>
          <a:endParaRPr lang="en-NZ" sz="2700" kern="1200" dirty="0"/>
        </a:p>
      </dsp:txBody>
      <dsp:txXfrm>
        <a:off x="2073443" y="1810385"/>
        <a:ext cx="2011188" cy="1810385"/>
      </dsp:txXfrm>
    </dsp:sp>
    <dsp:sp modelId="{5F48ECAA-F126-4A58-AD00-68C3908FF466}">
      <dsp:nvSpPr>
        <dsp:cNvPr id="0" name=""/>
        <dsp:cNvSpPr/>
      </dsp:nvSpPr>
      <dsp:spPr>
        <a:xfrm>
          <a:off x="2325464" y="271557"/>
          <a:ext cx="1507145" cy="1507145"/>
        </a:xfrm>
        <a:prstGeom prst="ellipse">
          <a:avLst/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7000" r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081E5BA-7FA0-4D9A-8D4A-2C15AD94C910}">
      <dsp:nvSpPr>
        <dsp:cNvPr id="0" name=""/>
        <dsp:cNvSpPr/>
      </dsp:nvSpPr>
      <dsp:spPr>
        <a:xfrm>
          <a:off x="4144967" y="0"/>
          <a:ext cx="2011188" cy="4525963"/>
        </a:xfrm>
        <a:prstGeom prst="roundRect">
          <a:avLst>
            <a:gd name="adj" fmla="val 10000"/>
          </a:avLst>
        </a:prstGeom>
        <a:solidFill>
          <a:schemeClr val="accent2">
            <a:hueOff val="3121013"/>
            <a:satOff val="-3893"/>
            <a:lumOff val="91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/>
            <a:t>Traceability</a:t>
          </a:r>
          <a:endParaRPr lang="en-NZ" sz="2700" kern="1200" dirty="0"/>
        </a:p>
      </dsp:txBody>
      <dsp:txXfrm>
        <a:off x="4144967" y="1810385"/>
        <a:ext cx="2011188" cy="1810385"/>
      </dsp:txXfrm>
    </dsp:sp>
    <dsp:sp modelId="{B946AEEA-DE99-4AB0-8F5E-87068A67E7B7}">
      <dsp:nvSpPr>
        <dsp:cNvPr id="0" name=""/>
        <dsp:cNvSpPr/>
      </dsp:nvSpPr>
      <dsp:spPr>
        <a:xfrm>
          <a:off x="4396989" y="271557"/>
          <a:ext cx="1507145" cy="1507145"/>
        </a:xfrm>
        <a:prstGeom prst="ellipse">
          <a:avLst/>
        </a:prstGeom>
        <a:blipFill>
          <a:blip xmlns:r="http://schemas.openxmlformats.org/officeDocument/2006/relationships"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25000" r="-25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719BFE1-BAB9-4683-A044-50441B4A1432}">
      <dsp:nvSpPr>
        <dsp:cNvPr id="0" name=""/>
        <dsp:cNvSpPr/>
      </dsp:nvSpPr>
      <dsp:spPr>
        <a:xfrm>
          <a:off x="6216492" y="0"/>
          <a:ext cx="2011188" cy="4525963"/>
        </a:xfrm>
        <a:prstGeom prst="roundRect">
          <a:avLst>
            <a:gd name="adj" fmla="val 10000"/>
          </a:avLst>
        </a:prstGeom>
        <a:solidFill>
          <a:schemeClr val="accent2">
            <a:hueOff val="4681519"/>
            <a:satOff val="-5839"/>
            <a:lumOff val="137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/>
            <a:t>Biosecurity</a:t>
          </a:r>
          <a:endParaRPr lang="en-NZ" sz="2700" kern="1200" dirty="0"/>
        </a:p>
      </dsp:txBody>
      <dsp:txXfrm>
        <a:off x="6216492" y="1810385"/>
        <a:ext cx="2011188" cy="1810385"/>
      </dsp:txXfrm>
    </dsp:sp>
    <dsp:sp modelId="{0A34928E-7377-41CC-A595-1F9FEA66718C}">
      <dsp:nvSpPr>
        <dsp:cNvPr id="0" name=""/>
        <dsp:cNvSpPr/>
      </dsp:nvSpPr>
      <dsp:spPr>
        <a:xfrm>
          <a:off x="6468513" y="271557"/>
          <a:ext cx="1507145" cy="1507145"/>
        </a:xfrm>
        <a:prstGeom prst="ellipse">
          <a:avLst/>
        </a:prstGeom>
        <a:blipFill>
          <a:blip xmlns:r="http://schemas.openxmlformats.org/officeDocument/2006/relationships"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l="-1000" r="-1000"/>
          </a:stretch>
        </a:blipFill>
        <a:ln w="25400" cap="flat" cmpd="sng" algn="ctr">
          <a:solidFill>
            <a:schemeClr val="accent3">
              <a:lumMod val="75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06D7234-9121-4B34-AC87-D7FE0F5EEF8A}">
      <dsp:nvSpPr>
        <dsp:cNvPr id="0" name=""/>
        <dsp:cNvSpPr/>
      </dsp:nvSpPr>
      <dsp:spPr>
        <a:xfrm>
          <a:off x="329183" y="3620770"/>
          <a:ext cx="7571232" cy="678894"/>
        </a:xfrm>
        <a:prstGeom prst="leftRightArrow">
          <a:avLst/>
        </a:prstGeom>
        <a:solidFill>
          <a:schemeClr val="bg1">
            <a:alpha val="58000"/>
          </a:schemeClr>
        </a:solidFill>
        <a:ln w="25400" cap="flat" cmpd="sng" algn="ctr">
          <a:noFill/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2D2D29D-516D-49D1-A48B-1A80E40D0C7C}">
      <dsp:nvSpPr>
        <dsp:cNvPr id="0" name=""/>
        <dsp:cNvSpPr/>
      </dsp:nvSpPr>
      <dsp:spPr>
        <a:xfrm>
          <a:off x="941" y="2610"/>
          <a:ext cx="8207028" cy="1462662"/>
        </a:xfrm>
        <a:prstGeom prst="roundRect">
          <a:avLst>
            <a:gd name="adj" fmla="val 10000"/>
          </a:avLst>
        </a:prstGeom>
        <a:solidFill>
          <a:schemeClr val="accent1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40030" tIns="240030" rIns="240030" bIns="240030" numCol="1" spcCol="1270" anchor="ctr" anchorCtr="0">
          <a:noAutofit/>
        </a:bodyPr>
        <a:lstStyle/>
        <a:p>
          <a:pPr lvl="0" algn="ctr" defTabSz="2800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6300" kern="1200" dirty="0" smtClean="0"/>
            <a:t>The Concept:</a:t>
          </a:r>
          <a:endParaRPr lang="en-NZ" sz="6300" kern="1200" dirty="0"/>
        </a:p>
      </dsp:txBody>
      <dsp:txXfrm>
        <a:off x="43781" y="45450"/>
        <a:ext cx="8121348" cy="1376982"/>
      </dsp:txXfrm>
    </dsp:sp>
    <dsp:sp modelId="{F537D57A-F744-4BF6-A204-B18DA43A15F9}">
      <dsp:nvSpPr>
        <dsp:cNvPr id="0" name=""/>
        <dsp:cNvSpPr/>
      </dsp:nvSpPr>
      <dsp:spPr>
        <a:xfrm>
          <a:off x="941" y="1608928"/>
          <a:ext cx="5361084" cy="1462662"/>
        </a:xfrm>
        <a:prstGeom prst="roundRect">
          <a:avLst>
            <a:gd name="adj" fmla="val 10000"/>
          </a:avLst>
        </a:prstGeom>
        <a:solidFill>
          <a:schemeClr val="accent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/>
            <a:t>I</a:t>
          </a:r>
          <a:r>
            <a:rPr lang="en-NZ" sz="2700" b="1" kern="1200" dirty="0" smtClean="0"/>
            <a:t>ndependently audited</a:t>
          </a:r>
          <a:r>
            <a:rPr lang="en-NZ" sz="2700" kern="1200" dirty="0" smtClean="0"/>
            <a:t> verification of farmers and their eggs.</a:t>
          </a:r>
          <a:endParaRPr lang="en-NZ" sz="2700" kern="1200" dirty="0"/>
        </a:p>
      </dsp:txBody>
      <dsp:txXfrm>
        <a:off x="43781" y="1651768"/>
        <a:ext cx="5275404" cy="1376982"/>
      </dsp:txXfrm>
    </dsp:sp>
    <dsp:sp modelId="{249AD24D-EA02-4183-8520-A1B6626F95F6}">
      <dsp:nvSpPr>
        <dsp:cNvPr id="0" name=""/>
        <dsp:cNvSpPr/>
      </dsp:nvSpPr>
      <dsp:spPr>
        <a:xfrm>
          <a:off x="941" y="3215247"/>
          <a:ext cx="2625408" cy="1462662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800" kern="1200" dirty="0" smtClean="0"/>
            <a:t>Combination of </a:t>
          </a:r>
          <a:r>
            <a:rPr lang="en-NZ" sz="1800" b="1" kern="1200" dirty="0" smtClean="0"/>
            <a:t>regulatory requirements </a:t>
          </a:r>
          <a:r>
            <a:rPr lang="en-NZ" sz="1800" b="0" kern="1200" dirty="0" smtClean="0"/>
            <a:t>and voluntary, </a:t>
          </a:r>
          <a:r>
            <a:rPr lang="en-NZ" sz="1800" b="1" kern="1200" dirty="0" smtClean="0"/>
            <a:t>increased auditing.</a:t>
          </a:r>
          <a:endParaRPr lang="en-NZ" sz="1800" kern="1200" dirty="0"/>
        </a:p>
      </dsp:txBody>
      <dsp:txXfrm>
        <a:off x="43781" y="3258087"/>
        <a:ext cx="2539728" cy="1376982"/>
      </dsp:txXfrm>
    </dsp:sp>
    <dsp:sp modelId="{3C6A253D-C01A-4EA8-AB91-9A11295E12E4}">
      <dsp:nvSpPr>
        <dsp:cNvPr id="0" name=""/>
        <dsp:cNvSpPr/>
      </dsp:nvSpPr>
      <dsp:spPr>
        <a:xfrm>
          <a:off x="2736617" y="3215247"/>
          <a:ext cx="2625408" cy="1462662"/>
        </a:xfrm>
        <a:prstGeom prst="roundRect">
          <a:avLst>
            <a:gd name="adj" fmla="val 10000"/>
          </a:avLst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800" b="1" kern="1200" dirty="0" smtClean="0"/>
            <a:t>Quality mark</a:t>
          </a:r>
          <a:r>
            <a:rPr lang="en-NZ" sz="1800" kern="1200" dirty="0" smtClean="0"/>
            <a:t> visible on packs and traceable, coded </a:t>
          </a:r>
          <a:r>
            <a:rPr lang="en-NZ" sz="1800" b="1" kern="1200" dirty="0" smtClean="0"/>
            <a:t>marking on eggs</a:t>
          </a:r>
          <a:r>
            <a:rPr lang="en-NZ" sz="1800" kern="1200" dirty="0" smtClean="0"/>
            <a:t>.</a:t>
          </a:r>
          <a:endParaRPr lang="en-NZ" sz="1800" kern="1200" dirty="0"/>
        </a:p>
      </dsp:txBody>
      <dsp:txXfrm>
        <a:off x="2779457" y="3258087"/>
        <a:ext cx="2539728" cy="1376982"/>
      </dsp:txXfrm>
    </dsp:sp>
    <dsp:sp modelId="{FF66FC64-0F45-4A1C-B034-51CAF8FD82B3}">
      <dsp:nvSpPr>
        <dsp:cNvPr id="0" name=""/>
        <dsp:cNvSpPr/>
      </dsp:nvSpPr>
      <dsp:spPr>
        <a:xfrm>
          <a:off x="5582561" y="1608928"/>
          <a:ext cx="2625408" cy="1462662"/>
        </a:xfrm>
        <a:prstGeom prst="roundRect">
          <a:avLst>
            <a:gd name="adj" fmla="val 10000"/>
          </a:avLst>
        </a:prstGeom>
        <a:solidFill>
          <a:schemeClr val="accent6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2870" tIns="102870" rIns="102870" bIns="102870" numCol="1" spcCol="1270" anchor="ctr" anchorCtr="0">
          <a:noAutofit/>
        </a:bodyPr>
        <a:lstStyle/>
        <a:p>
          <a:pPr lvl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700" kern="1200" dirty="0" smtClean="0"/>
            <a:t>Dictated by a set of </a:t>
          </a:r>
          <a:r>
            <a:rPr lang="en-NZ" sz="2700" b="1" kern="1200" dirty="0" smtClean="0"/>
            <a:t>Standards.</a:t>
          </a:r>
          <a:endParaRPr lang="en-NZ" sz="2700" kern="1200" dirty="0"/>
        </a:p>
      </dsp:txBody>
      <dsp:txXfrm>
        <a:off x="5625401" y="1651768"/>
        <a:ext cx="2539728" cy="1376982"/>
      </dsp:txXfrm>
    </dsp:sp>
    <dsp:sp modelId="{A88F23DE-EC89-4B22-AF08-47D04267124B}">
      <dsp:nvSpPr>
        <dsp:cNvPr id="0" name=""/>
        <dsp:cNvSpPr/>
      </dsp:nvSpPr>
      <dsp:spPr>
        <a:xfrm>
          <a:off x="5582561" y="3215247"/>
          <a:ext cx="2625408" cy="1462662"/>
        </a:xfrm>
        <a:prstGeom prst="roundRect">
          <a:avLst>
            <a:gd name="adj" fmla="val 10000"/>
          </a:avLst>
        </a:prstGeom>
        <a:solidFill>
          <a:schemeClr val="tx2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800" kern="1200" dirty="0" smtClean="0"/>
            <a:t>Easy-to-understand </a:t>
          </a:r>
          <a:r>
            <a:rPr lang="en-NZ" sz="1800" b="1" kern="1200" dirty="0" smtClean="0"/>
            <a:t>information is easily </a:t>
          </a:r>
          <a:r>
            <a:rPr lang="en-NZ" sz="1800" b="0" kern="1200" dirty="0" smtClean="0"/>
            <a:t>accessed through website resource.</a:t>
          </a:r>
          <a:endParaRPr lang="en-NZ" sz="1800" b="0" kern="1200" dirty="0"/>
        </a:p>
      </dsp:txBody>
      <dsp:txXfrm>
        <a:off x="5625401" y="3258087"/>
        <a:ext cx="2539728" cy="137698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9EB8A6-0D6B-498B-8BB5-89E23053F372}">
      <dsp:nvSpPr>
        <dsp:cNvPr id="0" name=""/>
        <dsp:cNvSpPr/>
      </dsp:nvSpPr>
      <dsp:spPr>
        <a:xfrm rot="16200000">
          <a:off x="918101" y="-918101"/>
          <a:ext cx="2304256" cy="4140460"/>
        </a:xfrm>
        <a:prstGeom prst="round1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400" b="1" kern="1200" dirty="0" smtClean="0"/>
            <a:t>Increased engagement</a:t>
          </a:r>
          <a:r>
            <a:rPr lang="en-NZ" sz="2400" b="0" kern="1200" dirty="0" smtClean="0"/>
            <a:t>:</a:t>
          </a:r>
          <a:br>
            <a:rPr lang="en-NZ" sz="2400" b="0" kern="1200" dirty="0" smtClean="0"/>
          </a:br>
          <a:r>
            <a:rPr lang="en-NZ" sz="2400" b="0" kern="1200" dirty="0" smtClean="0"/>
            <a:t>Communications resources to help further educate kiwis about egg farming in NZ </a:t>
          </a:r>
          <a:endParaRPr lang="en-NZ" sz="2400" b="0" kern="1200" dirty="0"/>
        </a:p>
      </dsp:txBody>
      <dsp:txXfrm rot="5400000">
        <a:off x="-1" y="1"/>
        <a:ext cx="4140460" cy="1728192"/>
      </dsp:txXfrm>
    </dsp:sp>
    <dsp:sp modelId="{F1495532-8C56-4633-8114-E56C4ECCAB8E}">
      <dsp:nvSpPr>
        <dsp:cNvPr id="0" name=""/>
        <dsp:cNvSpPr/>
      </dsp:nvSpPr>
      <dsp:spPr>
        <a:xfrm>
          <a:off x="4140460" y="0"/>
          <a:ext cx="4140460" cy="2304256"/>
        </a:xfrm>
        <a:prstGeom prst="round1Rect">
          <a:avLst/>
        </a:prstGeom>
        <a:solidFill>
          <a:schemeClr val="accent4">
            <a:hueOff val="-1488257"/>
            <a:satOff val="8966"/>
            <a:lumOff val="71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400" b="1" kern="1200" dirty="0" smtClean="0"/>
            <a:t>Empowering consumers</a:t>
          </a:r>
          <a:r>
            <a:rPr lang="en-NZ" sz="2400" kern="1200" dirty="0" smtClean="0"/>
            <a:t>: helping them to make informed purchasing decisions</a:t>
          </a:r>
          <a:endParaRPr lang="en-NZ" sz="2400" kern="1200" dirty="0"/>
        </a:p>
      </dsp:txBody>
      <dsp:txXfrm>
        <a:off x="4140460" y="0"/>
        <a:ext cx="4140460" cy="1728192"/>
      </dsp:txXfrm>
    </dsp:sp>
    <dsp:sp modelId="{3DEA29B3-CDF9-492B-9534-1718CF00E3DA}">
      <dsp:nvSpPr>
        <dsp:cNvPr id="0" name=""/>
        <dsp:cNvSpPr/>
      </dsp:nvSpPr>
      <dsp:spPr>
        <a:xfrm rot="10800000">
          <a:off x="0" y="2304256"/>
          <a:ext cx="4140460" cy="2304256"/>
        </a:xfrm>
        <a:prstGeom prst="round1Rect">
          <a:avLst/>
        </a:prstGeom>
        <a:solidFill>
          <a:schemeClr val="accent4">
            <a:hueOff val="-2976513"/>
            <a:satOff val="17933"/>
            <a:lumOff val="143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400" b="1" kern="1200" dirty="0" smtClean="0"/>
            <a:t>Quality practices: </a:t>
          </a:r>
          <a:r>
            <a:rPr lang="en-NZ" sz="2400" kern="1200" dirty="0" smtClean="0"/>
            <a:t>the industry upholds regulatory requirements to a high standard</a:t>
          </a:r>
          <a:endParaRPr lang="en-NZ" sz="2400" kern="1200" dirty="0"/>
        </a:p>
      </dsp:txBody>
      <dsp:txXfrm rot="10800000">
        <a:off x="0" y="2880320"/>
        <a:ext cx="4140460" cy="1728192"/>
      </dsp:txXfrm>
    </dsp:sp>
    <dsp:sp modelId="{E30C1414-9046-4423-AF0A-E82EC4E41E9F}">
      <dsp:nvSpPr>
        <dsp:cNvPr id="0" name=""/>
        <dsp:cNvSpPr/>
      </dsp:nvSpPr>
      <dsp:spPr>
        <a:xfrm rot="5400000">
          <a:off x="5058561" y="1386154"/>
          <a:ext cx="2304256" cy="4140460"/>
        </a:xfrm>
        <a:prstGeom prst="round1Rect">
          <a:avLst/>
        </a:prstGeom>
        <a:solidFill>
          <a:schemeClr val="accent4">
            <a:hueOff val="-4464770"/>
            <a:satOff val="26899"/>
            <a:lumOff val="2156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0688" tIns="170688" rIns="170688" bIns="170688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400" b="1" kern="1200" dirty="0" smtClean="0"/>
            <a:t>Greater transparency</a:t>
          </a:r>
        </a:p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2400" kern="1200" dirty="0" smtClean="0"/>
            <a:t>Helping consumers to understand New Zealand egg farming practices</a:t>
          </a:r>
          <a:endParaRPr lang="en-NZ" sz="2400" kern="1200" dirty="0"/>
        </a:p>
      </dsp:txBody>
      <dsp:txXfrm rot="-5400000">
        <a:off x="4140459" y="2880320"/>
        <a:ext cx="4140460" cy="1728192"/>
      </dsp:txXfrm>
    </dsp:sp>
    <dsp:sp modelId="{3175DD29-EF6A-4D88-A702-34022FC686E7}">
      <dsp:nvSpPr>
        <dsp:cNvPr id="0" name=""/>
        <dsp:cNvSpPr/>
      </dsp:nvSpPr>
      <dsp:spPr>
        <a:xfrm>
          <a:off x="1080117" y="1728192"/>
          <a:ext cx="6120684" cy="1152128"/>
        </a:xfrm>
        <a:prstGeom prst="roundRect">
          <a:avLst/>
        </a:prstGeom>
        <a:solidFill>
          <a:schemeClr val="accent4">
            <a:tint val="4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NZ" sz="1800" b="1" kern="1200" dirty="0" smtClean="0"/>
            <a:t>A quality assurance programme that consumers/purchasers can trust when they buy accredited eggs</a:t>
          </a:r>
          <a:endParaRPr lang="en-NZ" sz="1800" b="1" kern="1200" dirty="0"/>
        </a:p>
      </dsp:txBody>
      <dsp:txXfrm>
        <a:off x="1136359" y="1784434"/>
        <a:ext cx="6008200" cy="10396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7">
  <dgm:title val=""/>
  <dgm:desc val=""/>
  <dgm:catLst>
    <dgm:cat type="list" pri="12000"/>
    <dgm:cat type="process" pri="20000"/>
    <dgm:cat type="relationship" pri="14000"/>
    <dgm:cat type="convert" pri="8000"/>
    <dgm:cat type="picture" pri="25000"/>
    <dgm:cat type="pictureconvert" pri="2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fgShape" refType="w" fact="0.92"/>
      <dgm:constr type="h" for="ch" forName="fgShape" refType="h" fact="0.15"/>
      <dgm:constr type="b" for="ch" forName="fgShape" refType="h" fact="0.95"/>
      <dgm:constr type="ctrX" for="ch" forName="fgShape" refType="w" fact="0.5"/>
      <dgm:constr type="w" for="ch" forName="linComp" refType="w"/>
      <dgm:constr type="h" for="ch" forName="linComp" refType="h"/>
      <dgm:constr type="ctrX" for="ch" forName="linComp" refType="w" fact="0.5"/>
    </dgm:constrLst>
    <dgm:ruleLst/>
    <dgm:layoutNode name="fgShape" styleLbl="fgShp">
      <dgm:alg type="sp"/>
      <dgm:shape xmlns:r="http://schemas.openxmlformats.org/officeDocument/2006/relationships" type="leftRightArrow" r:blip="" zOrderOff="99999">
        <dgm:adjLst/>
      </dgm:shape>
      <dgm:presOf/>
      <dgm:constrLst/>
      <dgm:ruleLst/>
    </dgm:layoutNode>
    <dgm:layoutNode name="linComp">
      <dgm:choose name="Name1">
        <dgm:if name="Name2" func="var" arg="dir" op="equ" val="norm">
          <dgm:alg type="lin"/>
        </dgm:if>
        <dgm:else name="Name3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h"/>
        <dgm:constr type="w" for="ch" ptType="sibTrans" refType="w" refFor="ch" refForName="compNode" fact="0.03"/>
        <dgm:constr type="primFontSz" for="des" ptType="node" op="equ" val="65"/>
      </dgm:constrLst>
      <dgm:ruleLst/>
      <dgm:forEach name="nodesForEach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w" for="ch" forName="bkgdShape" refType="w"/>
            <dgm:constr type="h" for="ch" forName="bkgdShape" refType="h"/>
            <dgm:constr type="w" for="ch" forName="nodeTx" refType="w"/>
            <dgm:constr type="h" for="ch" forName="nodeTx" refType="h" fact="0.4"/>
            <dgm:constr type="b" for="ch" forName="nodeTx" refType="h" fact="0.8"/>
            <dgm:constr type="w" for="ch" forName="invisiNode" refType="w" fact="0.01"/>
            <dgm:constr type="h" for="ch" forName="invisiNode" refType="h" fact="0.06"/>
            <dgm:constr type="t" for="ch" forName="invisiNode"/>
            <dgm:constr type="ctrX" for="ch" forName="invisiNode" refType="w" fact="0.5"/>
            <dgm:constr type="h" for="ch" forName="imagNode" refType="h" fact="0.333"/>
            <dgm:constr type="w" for="ch" forName="imagNode" refType="h" refFor="ch" refForName="imagNode"/>
            <dgm:constr type="ctrX" for="ch" forName="imagNode" refType="w" fact="0.5"/>
            <dgm:constr type="t" for="ch" forName="imagNode" refType="h" fact="0.06"/>
            <dgm:constr type="w" for="ch" forName="imagNode" refType="w" op="lte" fact="0.94"/>
          </dgm:constrLst>
          <dgm:ruleLst/>
          <dgm:layoutNode name="bkgdShape">
            <dgm:alg type="sp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/>
            <dgm:ruleLst/>
          </dgm:layoutNode>
          <dgm:layoutNode name="nodeTx">
            <dgm:varLst>
              <dgm:bulletEnabled val="1"/>
            </dgm:varLst>
            <dgm:alg type="tx">
              <dgm:param type="txAnchorVert" val="mid"/>
              <dgm:param type="txAnchorHorzCh" val="ctr"/>
              <dgm:param type="stBulletLvl" val="2"/>
            </dgm:alg>
            <dgm:shape xmlns:r="http://schemas.openxmlformats.org/officeDocument/2006/relationships" type="rect" r:blip="" hideGeom="1">
              <dgm:adjLst/>
            </dgm:shape>
            <dgm:presOf axis="desOrSelf" ptType="node"/>
            <dgm:constrLst/>
            <dgm:ruleLst>
              <dgm:rule type="primFontSz" val="5" fact="NaN" max="NaN"/>
            </dgm:ruleLst>
          </dgm:layoutNode>
          <dgm:layoutNode name="invisiNode">
            <dgm:alg type="sp"/>
            <dgm:shape xmlns:r="http://schemas.openxmlformats.org/officeDocument/2006/relationships" type="roundRect" r:blip="" hideGeom="1">
              <dgm:adjLst>
                <dgm:adj idx="1" val="0.1"/>
              </dgm:adjLst>
            </dgm:shape>
            <dgm:presOf/>
            <dgm:constrLst/>
            <dgm:ruleLst/>
          </dgm:layoutNode>
          <dgm:layoutNode name="imag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/>
            <dgm:constrLst/>
            <dgm:ruleLst/>
          </dgm:layoutNode>
        </dgm:layoutNode>
        <dgm:forEach name="sibTransForEach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4">
  <dgm:title val=""/>
  <dgm:desc val=""/>
  <dgm:catLst>
    <dgm:cat type="hierarchy" pri="4000"/>
    <dgm:cat type="list" pri="24000"/>
    <dgm:cat type="relationship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vertOne" refType="w"/>
      <dgm:constr type="w" for="des" forName="horzOne" refType="w"/>
      <dgm:constr type="w" for="des" forName="txOne" refType="w"/>
      <dgm:constr type="w" for="des" forName="vertTwo" refType="w"/>
      <dgm:constr type="w" for="des" forName="horzTwo" refType="w"/>
      <dgm:constr type="w" for="des" forName="txTwo" refType="w"/>
      <dgm:constr type="w" for="des" forName="vertThree" refType="w"/>
      <dgm:constr type="w" for="des" forName="horzThree" refType="w"/>
      <dgm:constr type="w" for="des" forName="txThree" refType="w"/>
      <dgm:constr type="w" for="des" forName="vertFour" refType="w"/>
      <dgm:constr type="w" for="des" forName="horzFour" refType="w"/>
      <dgm:constr type="w" for="des" forName="txFour" refType="w"/>
      <dgm:constr type="h" for="des" ptType="node" op="equ"/>
      <dgm:constr type="h" for="des" forName="txOne" refType="h"/>
      <dgm:constr type="userH" for="des" ptType="node" refType="h" refFor="des" refForName="txOne"/>
      <dgm:constr type="primFontSz" for="des" forName="txOne" val="65"/>
      <dgm:constr type="primFontSz" for="des" forName="txTwo" val="65"/>
      <dgm:constr type="primFontSz" for="des" forName="txTwo" refType="primFontSz" refFor="des" refForName="txOne" op="lte"/>
      <dgm:constr type="primFontSz" for="des" forName="txThree" val="65"/>
      <dgm:constr type="primFontSz" for="des" forName="txThree" refType="primFontSz" refFor="des" refForName="txOne" op="lte"/>
      <dgm:constr type="primFontSz" for="des" forName="txThree" refType="primFontSz" refFor="des" refForName="txTwo" op="lte"/>
      <dgm:constr type="primFontSz" for="des" forName="txFour" val="65"/>
      <dgm:constr type="primFontSz" for="des" forName="txFour" refType="primFontSz" refFor="des" refForName="txOne" op="lte"/>
      <dgm:constr type="primFontSz" for="des" forName="txFour" refType="primFontSz" refFor="des" refForName="txTwo" op="lte"/>
      <dgm:constr type="primFontSz" for="des" forName="txFour" refType="primFontSz" refFor="des" refForName="txThree" op="lte"/>
      <dgm:constr type="w" for="des" forName="sibSpaceOne" refType="w" fact="0.168"/>
      <dgm:constr type="w" for="des" forName="sibSpaceTwo" refType="w" refFor="des" refForName="sibSpaceOne" op="equ" fact="0.5"/>
      <dgm:constr type="w" for="des" forName="sibSpaceThree" refType="w" refFor="des" refForName="sibSpaceTwo" op="equ" fact="0.5"/>
      <dgm:constr type="w" for="des" forName="sibSpaceFour" refType="w" refFor="des" refForName="sibSpaceThree" op="equ" fact="0.5"/>
      <dgm:constr type="h" for="des" forName="parTransOne" refType="w" fact="0.056"/>
      <dgm:constr type="h" for="des" forName="parTransTwo" refType="h" refFor="des" refForName="parTransOne" op="equ"/>
      <dgm:constr type="h" for="des" forName="parTransThree" refType="h" refFor="des" refForName="parTransTwo" op="equ"/>
      <dgm:constr type="h" for="des" forName="parTransFour" refType="h" refFor="des" refForName="parTransThree" op="equ"/>
    </dgm:constrLst>
    <dgm:ruleLst/>
    <dgm:forEach name="Name4" axis="ch" ptType="node">
      <dgm:layoutNode name="vertOne">
        <dgm:alg type="lin">
          <dgm:param type="linDir" val="fromT"/>
        </dgm:alg>
        <dgm:shape xmlns:r="http://schemas.openxmlformats.org/officeDocument/2006/relationships" r:blip="">
          <dgm:adjLst/>
        </dgm:shape>
        <dgm:presOf/>
        <dgm:constrLst>
          <dgm:constr type="w" for="ch" forName="txOne" refType="w" refFor="ch" refForName="horzOne" op="gte"/>
        </dgm:constrLst>
        <dgm:ruleLst/>
        <dgm:layoutNode name="txOne" styleLbl="node0">
          <dgm:varLst>
            <dgm:chPref val="3"/>
          </dgm:varLst>
          <dgm:alg type="tx"/>
          <dgm:shape xmlns:r="http://schemas.openxmlformats.org/officeDocument/2006/relationships" type="roundRect" r:blip="">
            <dgm:adjLst>
              <dgm:adj idx="1" val="0.1"/>
            </dgm:adjLst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5">
          <dgm:if name="Name6" axis="des" ptType="node" func="cnt" op="gt" val="0">
            <dgm:layoutNode name="parTrans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if>
          <dgm:else name="Name7"/>
        </dgm:choose>
        <dgm:layoutNode name="horzOne">
          <dgm:choose name="Name8">
            <dgm:if name="Name9" func="var" arg="dir" op="equ" val="norm">
              <dgm:alg type="lin">
                <dgm:param type="linDir" val="fromL"/>
                <dgm:param type="nodeVertAlign" val="t"/>
              </dgm:alg>
            </dgm:if>
            <dgm:else name="Name10">
              <dgm:alg type="lin">
                <dgm:param type="linDir" val="fromR"/>
                <dgm:param type="nodeVertAlign" val="t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>
            <dgm:rule type="w" val="INF" fact="NaN" max="NaN"/>
          </dgm:ruleLst>
          <dgm:forEach name="Name11" axis="ch" ptType="node">
            <dgm:layoutNode name="vertTwo">
              <dgm:alg type="lin">
                <dgm:param type="linDir" val="fromT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xTwo" refType="w" refFor="ch" refForName="horzTwo" op="gte"/>
              </dgm:constrLst>
              <dgm:ruleLst/>
              <dgm:layoutNode name="txTwo">
                <dgm:varLst>
                  <dgm:chPref val="3"/>
                </dgm:varLst>
                <dgm:alg type="tx"/>
                <dgm:shape xmlns:r="http://schemas.openxmlformats.org/officeDocument/2006/relationships" type="roundRect" r:blip="">
                  <dgm:adjLst>
                    <dgm:adj idx="1" val="0.1"/>
                  </dgm:adjLst>
                </dgm:shape>
                <dgm:presOf axis="self"/>
                <dgm:constrLst>
                  <dgm:constr type="userH"/>
                  <dgm:constr type="h" refType="userH"/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choose name="Name12">
                <dgm:if name="Name13" axis="des" ptType="node" func="cnt" op="gt" val="0">
                  <dgm:layoutNode name="parTrans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if>
                <dgm:else name="Name14"/>
              </dgm:choose>
              <dgm:layoutNode name="horzTwo">
                <dgm:choose name="Name15">
                  <dgm:if name="Name16" func="var" arg="dir" op="equ" val="norm">
                    <dgm:alg type="lin">
                      <dgm:param type="linDir" val="fromL"/>
                      <dgm:param type="nodeVertAlign" val="t"/>
                    </dgm:alg>
                  </dgm:if>
                  <dgm:else name="Name17">
                    <dgm:alg type="lin">
                      <dgm:param type="linDir" val="fromR"/>
                      <dgm:param type="nodeVertAlign" val="t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constrLst/>
                <dgm:ruleLst>
                  <dgm:rule type="w" val="INF" fact="NaN" max="NaN"/>
                </dgm:ruleLst>
                <dgm:forEach name="Name18" axis="ch" ptType="node">
                  <dgm:layoutNode name="vertThree">
                    <dgm:alg type="lin">
                      <dgm:param type="linDir" val="fromT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txThree" refType="w" refFor="ch" refForName="horzThree" op="gte"/>
                    </dgm:constrLst>
                    <dgm:ruleLst/>
                    <dgm:layoutNode name="txThree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userH"/>
                        <dgm:constr type="h" refType="userH"/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choose name="Name19">
                      <dgm:if name="Name20" axis="des" ptType="node" func="cnt" op="gt" val="0">
                        <dgm:layoutNode name="parTrans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if>
                      <dgm:else name="Name21"/>
                    </dgm:choose>
                    <dgm:layoutNode name="horzThree">
                      <dgm:choose name="Name22">
                        <dgm:if name="Name23" func="var" arg="dir" op="equ" val="norm">
                          <dgm:alg type="lin">
                            <dgm:param type="linDir" val="fromL"/>
                            <dgm:param type="nodeVertAlign" val="t"/>
                          </dgm:alg>
                        </dgm:if>
                        <dgm:else name="Name24">
                          <dgm:alg type="lin">
                            <dgm:param type="linDir" val="fromR"/>
                            <dgm:param type="nodeVertAlign" val="t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constrLst/>
                      <dgm:ruleLst>
                        <dgm:rule type="w" val="INF" fact="NaN" max="NaN"/>
                      </dgm:ruleLst>
                      <dgm:forEach name="repeat" axis="ch" ptType="node">
                        <dgm:layoutNode name="vertFour">
                          <dgm:varLst>
                            <dgm:chPref val="3"/>
                          </dgm:varLst>
                          <dgm:alg type="lin">
                            <dgm:param type="linDir" val="fromT"/>
                          </dgm:alg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w" for="ch" forName="txFour" refType="w" refFor="ch" refForName="horzFour" op="gte"/>
                          </dgm:constrLst>
                          <dgm:ruleLst/>
                          <dgm:layoutNode name="txFour">
                            <dgm:varLst>
                              <dgm:chPref val="3"/>
                            </dgm:varLst>
                            <dgm:alg type="tx"/>
                            <dgm:shape xmlns:r="http://schemas.openxmlformats.org/officeDocument/2006/relationships" type="roundRect" r:blip="">
                              <dgm:adjLst>
                                <dgm:adj idx="1" val="0.1"/>
                              </dgm:adjLst>
                            </dgm:shape>
                            <dgm:presOf axis="self"/>
                            <dgm:constrLst>
                              <dgm:constr type="userH"/>
                              <dgm:constr type="h" refType="userH"/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choose name="Name25">
                            <dgm:if name="Name26" axis="des" ptType="node" func="cnt" op="gt" val="0">
                              <dgm:layoutNode name="parTrans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if>
                            <dgm:else name="Name27"/>
                          </dgm:choose>
                          <dgm:layoutNode name="horzFour">
                            <dgm:choose name="Name28">
                              <dgm:if name="Name29" func="var" arg="dir" op="equ" val="norm">
                                <dgm:alg type="lin">
                                  <dgm:param type="linDir" val="fromL"/>
                                  <dgm:param type="nodeVertAlign" val="t"/>
                                </dgm:alg>
                              </dgm:if>
                              <dgm:else name="Name30">
                                <dgm:alg type="lin">
                                  <dgm:param type="linDir" val="fromR"/>
                                  <dgm:param type="nodeVertAlign" val="t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>
                              <dgm:rule type="w" val="INF" fact="NaN" max="NaN"/>
                            </dgm:ruleLst>
                            <dgm:forEach name="Name31" ref="repeat"/>
                          </dgm:layoutNode>
                        </dgm:layoutNode>
                        <dgm:choose name="Name32">
                          <dgm:if name="Name33" axis="self" ptType="node" func="revPos" op="gte" val="2">
                            <dgm:forEach name="Name34" axis="followSib" ptType="sibTrans" cnt="1">
                              <dgm:layoutNode name="sibSpaceFour">
                                <dgm:alg type="sp"/>
                                <dgm:shape xmlns:r="http://schemas.openxmlformats.org/officeDocument/2006/relationships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</dgm:forEach>
                          </dgm:if>
                          <dgm:else name="Name35"/>
                        </dgm:choose>
                      </dgm:forEach>
                    </dgm:layoutNode>
                  </dgm:layoutNode>
                  <dgm:choose name="Name36">
                    <dgm:if name="Name37" axis="self" ptType="node" func="revPos" op="gte" val="2">
                      <dgm:forEach name="Name38" axis="followSib" ptType="sibTrans" cnt="1">
                        <dgm:layoutNode name="sibSpaceThree">
                          <dgm:alg type="sp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/>
                          <dgm:ruleLst/>
                        </dgm:layoutNode>
                      </dgm:forEach>
                    </dgm:if>
                    <dgm:else name="Name39"/>
                  </dgm:choose>
                </dgm:forEach>
              </dgm:layoutNode>
            </dgm:layoutNode>
            <dgm:choose name="Name40">
              <dgm:if name="Name41" axis="self" ptType="node" func="revPos" op="gte" val="2">
                <dgm:forEach name="Name42" axis="followSib" ptType="sibTrans" cnt="1">
                  <dgm:layoutNode name="sibSpaceTwo">
                    <dgm:alg type="sp"/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</dgm:layoutNode>
                </dgm:forEach>
              </dgm:if>
              <dgm:else name="Name43"/>
            </dgm:choose>
          </dgm:forEach>
        </dgm:layoutNode>
      </dgm:layoutNode>
      <dgm:choose name="Name44">
        <dgm:if name="Name45" axis="self" ptType="node" func="revPos" op="gte" val="2">
          <dgm:forEach name="Name46" axis="followSib" ptType="sibTrans" cnt="1">
            <dgm:layoutNode name="sibSpaceOn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if>
        <dgm:else name="Name4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matrix1">
  <dgm:title val=""/>
  <dgm:desc val=""/>
  <dgm:catLst>
    <dgm:cat type="matrix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3" destOrd="0"/>
      </dgm:cxnLst>
      <dgm:bg/>
      <dgm:whole/>
    </dgm:dataModel>
  </dgm:clrData>
  <dgm:layoutNode name="diagram">
    <dgm:varLst>
      <dgm:chMax val="1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ctrX" for="ch" forName="matrix" refType="w" fact="0.5"/>
      <dgm:constr type="ctrY" for="ch" forName="matrix" refType="h" fact="0.5"/>
      <dgm:constr type="w" for="ch" forName="matrix" refType="w"/>
      <dgm:constr type="h" for="ch" forName="matrix" refType="h"/>
      <dgm:constr type="ctrX" for="ch" forName="centerTile" refType="w" fact="0.5"/>
      <dgm:constr type="ctrY" for="ch" forName="centerTile" refType="h" fact="0.5"/>
      <dgm:constr type="w" for="ch" forName="centerTile" refType="w" fact="0.3"/>
      <dgm:constr type="h" for="ch" forName="centerTile" refType="h" fact="0.25"/>
      <dgm:constr type="primFontSz" for="des" ptType="node" op="equ" val="65"/>
    </dgm:constrLst>
    <dgm:ruleLst/>
    <dgm:choose name="Name0">
      <dgm:if name="Name1" axis="ch" ptType="node" func="cnt" op="gte" val="1">
        <dgm:layoutNode name="matrix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tile1"/>
            <dgm:constr type="t" for="ch" forName="tile1"/>
            <dgm:constr type="r" for="ch" forName="tile1" refType="w" fact="0.5"/>
            <dgm:constr type="b" for="ch" forName="tile1" refType="h" fact="0.5"/>
            <dgm:constr type="l" for="ch" forName="tile1text" refType="l" refFor="ch" refForName="tile1"/>
            <dgm:constr type="t" for="ch" forName="tile1text" refType="t" refFor="ch" refForName="tile1"/>
            <dgm:constr type="w" for="ch" forName="tile1text" refType="w" refFor="ch" refForName="tile1"/>
            <dgm:constr type="h" for="ch" forName="tile1text" refType="h" refFor="ch" refForName="tile1" fact="0.75"/>
            <dgm:constr type="r" for="ch" forName="tile2" refType="w"/>
            <dgm:constr type="t" for="ch" forName="tile2"/>
            <dgm:constr type="l" for="ch" forName="tile2" refType="w" fact="0.5"/>
            <dgm:constr type="b" for="ch" forName="tile2" refType="h" fact="0.5"/>
            <dgm:constr type="r" for="ch" forName="tile2text" refType="r" refFor="ch" refForName="tile2"/>
            <dgm:constr type="t" for="ch" forName="tile2text" refType="t" refFor="ch" refForName="tile2"/>
            <dgm:constr type="w" for="ch" forName="tile2text" refType="w" refFor="ch" refForName="tile2"/>
            <dgm:constr type="h" for="ch" forName="tile2text" refType="h" refFor="ch" refForName="tile2" fact="0.75"/>
            <dgm:constr type="l" for="ch" forName="tile3"/>
            <dgm:constr type="b" for="ch" forName="tile3" refType="h"/>
            <dgm:constr type="r" for="ch" forName="tile3" refType="w" fact="0.5"/>
            <dgm:constr type="t" for="ch" forName="tile3" refType="h" fact="0.5"/>
            <dgm:constr type="l" for="ch" forName="tile3text" refType="l" refFor="ch" refForName="tile3"/>
            <dgm:constr type="b" for="ch" forName="tile3text" refType="b" refFor="ch" refForName="tile3"/>
            <dgm:constr type="w" for="ch" forName="tile3text" refType="w" refFor="ch" refForName="tile3"/>
            <dgm:constr type="h" for="ch" forName="tile3text" refType="h" refFor="ch" refForName="tile3" fact="0.75"/>
            <dgm:constr type="r" for="ch" forName="tile4" refType="w"/>
            <dgm:constr type="b" for="ch" forName="tile4" refType="h"/>
            <dgm:constr type="l" for="ch" forName="tile4" refType="w" fact="0.5"/>
            <dgm:constr type="t" for="ch" forName="tile4" refType="h" fact="0.5"/>
            <dgm:constr type="r" for="ch" forName="tile4text" refType="r" refFor="ch" refForName="tile4"/>
            <dgm:constr type="b" for="ch" forName="tile4text" refType="b" refFor="ch" refForName="tile4"/>
            <dgm:constr type="w" for="ch" forName="tile4text" refType="w" refFor="ch" refForName="tile4"/>
            <dgm:constr type="h" for="ch" forName="tile4text" refType="h" refFor="ch" refForName="tile4" fact="0.75"/>
          </dgm:constrLst>
          <dgm:ruleLst/>
          <dgm:layoutNode name="tile1" styleLbl="node1">
            <dgm:alg type="sp"/>
            <dgm:shape xmlns:r="http://schemas.openxmlformats.org/officeDocument/2006/relationships" rot="270" type="round1Rect" r:blip="">
              <dgm:adjLst/>
            </dgm:shape>
            <dgm:choose name="Name2">
              <dgm:if name="Name3" func="var" arg="dir" op="equ" val="norm">
                <dgm:presOf axis="ch ch desOrSelf" ptType="node node node" st="1 1 1" cnt="1 1 0"/>
              </dgm:if>
              <dgm:else name="Name4">
                <dgm:presOf axis="ch ch desOrSelf" ptType="node node node" st="1 2 1" cnt="1 1 0"/>
              </dgm:else>
            </dgm:choose>
            <dgm:constrLst/>
            <dgm:ruleLst/>
          </dgm:layoutNode>
          <dgm:layoutNode name="tile1text" styleLbl="node1">
            <dgm:varLst>
              <dgm:chMax val="0"/>
              <dgm:chPref val="0"/>
              <dgm:bulletEnabled val="1"/>
            </dgm:varLst>
            <dgm:choose name="Name5">
              <dgm:if name="Name6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7">
                <dgm:alg type="tx"/>
              </dgm:else>
            </dgm:choose>
            <dgm:shape xmlns:r="http://schemas.openxmlformats.org/officeDocument/2006/relationships" rot="270" type="rect" r:blip="" hideGeom="1">
              <dgm:adjLst>
                <dgm:adj idx="1" val="0.2"/>
              </dgm:adjLst>
            </dgm:shape>
            <dgm:choose name="Name8">
              <dgm:if name="Name9" func="var" arg="dir" op="equ" val="norm">
                <dgm:presOf axis="ch ch desOrSelf" ptType="node node node" st="1 1 1" cnt="1 1 0"/>
              </dgm:if>
              <dgm:else name="Name10">
                <dgm:presOf axis="ch ch desOrSelf" ptType="node node node" st="1 2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2" styleLbl="node1">
            <dgm:alg type="sp"/>
            <dgm:shape xmlns:r="http://schemas.openxmlformats.org/officeDocument/2006/relationships" type="round1Rect" r:blip="">
              <dgm:adjLst/>
            </dgm:shape>
            <dgm:choose name="Name11">
              <dgm:if name="Name12" func="var" arg="dir" op="equ" val="norm">
                <dgm:presOf axis="ch ch desOrSelf" ptType="node node node" st="1 2 1" cnt="1 1 0"/>
              </dgm:if>
              <dgm:else name="Name13">
                <dgm:presOf axis="ch ch desOrSelf" ptType="node node node" st="1 1 1" cnt="1 1 0"/>
              </dgm:else>
            </dgm:choose>
            <dgm:constrLst/>
            <dgm:ruleLst/>
          </dgm:layoutNode>
          <dgm:layoutNode name="tile2text" styleLbl="node1">
            <dgm:varLst>
              <dgm:chMax val="0"/>
              <dgm:chPref val="0"/>
              <dgm:bulletEnabled val="1"/>
            </dgm:varLst>
            <dgm:choose name="Name14">
              <dgm:if name="Name15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16">
                <dgm:alg type="tx"/>
              </dgm:else>
            </dgm:choose>
            <dgm:shape xmlns:r="http://schemas.openxmlformats.org/officeDocument/2006/relationships" type="rect" r:blip="" hideGeom="1">
              <dgm:adjLst/>
            </dgm:shape>
            <dgm:choose name="Name17">
              <dgm:if name="Name18" func="var" arg="dir" op="equ" val="norm">
                <dgm:presOf axis="ch ch desOrSelf" ptType="node node node" st="1 2 1" cnt="1 1 0"/>
              </dgm:if>
              <dgm:else name="Name19">
                <dgm:presOf axis="ch ch desOrSelf" ptType="node node node" st="1 1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3" styleLbl="node1">
            <dgm:alg type="sp"/>
            <dgm:shape xmlns:r="http://schemas.openxmlformats.org/officeDocument/2006/relationships" rot="180" type="round1Rect" r:blip="">
              <dgm:adjLst/>
            </dgm:shape>
            <dgm:choose name="Name20">
              <dgm:if name="Name21" func="var" arg="dir" op="equ" val="norm">
                <dgm:presOf axis="ch ch desOrSelf" ptType="node node node" st="1 3 1" cnt="1 1 0"/>
              </dgm:if>
              <dgm:else name="Name22">
                <dgm:presOf axis="ch ch desOrSelf" ptType="node node node" st="1 4 1" cnt="1 1 0"/>
              </dgm:else>
            </dgm:choose>
            <dgm:constrLst/>
            <dgm:ruleLst/>
          </dgm:layoutNode>
          <dgm:layoutNode name="tile3text" styleLbl="node1">
            <dgm:varLst>
              <dgm:chMax val="0"/>
              <dgm:chPref val="0"/>
              <dgm:bulletEnabled val="1"/>
            </dgm:varLst>
            <dgm:choose name="Name23">
              <dgm:if name="Name24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25">
                <dgm:alg type="tx"/>
              </dgm:else>
            </dgm:choose>
            <dgm:shape xmlns:r="http://schemas.openxmlformats.org/officeDocument/2006/relationships" rot="180" type="rect" r:blip="" hideGeom="1">
              <dgm:adjLst/>
            </dgm:shape>
            <dgm:choose name="Name26">
              <dgm:if name="Name27" func="var" arg="dir" op="equ" val="norm">
                <dgm:presOf axis="ch ch desOrSelf" ptType="node node node" st="1 3 1" cnt="1 1 0"/>
              </dgm:if>
              <dgm:else name="Name28">
                <dgm:presOf axis="ch ch desOrSelf" ptType="node node node" st="1 4 1" cnt="1 1 0"/>
              </dgm:else>
            </dgm:choose>
            <dgm:constrLst/>
            <dgm:ruleLst>
              <dgm:rule type="primFontSz" val="5" fact="NaN" max="NaN"/>
            </dgm:ruleLst>
          </dgm:layoutNode>
          <dgm:layoutNode name="tile4" styleLbl="node1">
            <dgm:alg type="sp"/>
            <dgm:shape xmlns:r="http://schemas.openxmlformats.org/officeDocument/2006/relationships" rot="90" type="round1Rect" r:blip="">
              <dgm:adjLst/>
            </dgm:shape>
            <dgm:choose name="Name29">
              <dgm:if name="Name30" func="var" arg="dir" op="equ" val="norm">
                <dgm:presOf axis="ch ch desOrSelf" ptType="node node node" st="1 4 1" cnt="1 1 0"/>
              </dgm:if>
              <dgm:else name="Name31">
                <dgm:presOf axis="ch ch desOrSelf" ptType="node node node" st="1 3 1" cnt="1 1 0"/>
              </dgm:else>
            </dgm:choose>
            <dgm:constrLst/>
            <dgm:ruleLst/>
          </dgm:layoutNode>
          <dgm:layoutNode name="tile4text" styleLbl="node1">
            <dgm:varLst>
              <dgm:chMax val="0"/>
              <dgm:chPref val="0"/>
              <dgm:bulletEnabled val="1"/>
            </dgm:varLst>
            <dgm:choose name="Name32">
              <dgm:if name="Name33" axis="root des" func="maxDepth" op="gte" val="3">
                <dgm:alg type="tx">
                  <dgm:param type="txAnchorVert" val="t"/>
                  <dgm:param type="parTxLTRAlign" val="l"/>
                  <dgm:param type="parTxRTLAlign" val="r"/>
                </dgm:alg>
              </dgm:if>
              <dgm:else name="Name34">
                <dgm:alg type="tx"/>
              </dgm:else>
            </dgm:choose>
            <dgm:shape xmlns:r="http://schemas.openxmlformats.org/officeDocument/2006/relationships" rot="90" type="rect" r:blip="" hideGeom="1">
              <dgm:adjLst/>
            </dgm:shape>
            <dgm:choose name="Name35">
              <dgm:if name="Name36" func="var" arg="dir" op="equ" val="norm">
                <dgm:presOf axis="ch ch desOrSelf" ptType="node node node" st="1 4 1" cnt="1 1 0"/>
              </dgm:if>
              <dgm:else name="Name37">
                <dgm:presOf axis="ch ch desOrSelf" ptType="node node node" st="1 3 1" cnt="1 1 0"/>
              </dgm:else>
            </dgm:choose>
            <dgm:constrLst/>
            <dgm:ruleLst>
              <dgm:rule type="primFontSz" val="5" fact="NaN" max="NaN"/>
            </dgm:ruleLst>
          </dgm:layoutNode>
        </dgm:layoutNode>
        <dgm:layoutNode name="centerTile" styleLbl="fgShp">
          <dgm:varLst>
            <dgm:chMax val="0"/>
            <dgm:chPref val="0"/>
          </dgm:varLst>
          <dgm:alg type="tx"/>
          <dgm:shape xmlns:r="http://schemas.openxmlformats.org/officeDocument/2006/relationships" type="roundRect" r:blip="">
            <dgm:adjLst/>
          </dgm:shape>
          <dgm:presOf axis="ch" ptType="node" cnt="1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if>
      <dgm:else name="Name38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AF879A59-8A3F-4E29-A7BC-76C484677847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633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64032590-48F9-4A49-BFE6-03F1943A5124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10921745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643" y="0"/>
            <a:ext cx="2945448" cy="496253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0374F287-DAD3-4E01-915C-B85043DB3FB7}" type="datetimeFigureOut">
              <a:rPr lang="en-NZ" smtClean="0"/>
              <a:t>25/09/2017</a:t>
            </a:fld>
            <a:endParaRPr lang="en-N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4538"/>
            <a:ext cx="4959350" cy="3721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en-N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0085" y="4715192"/>
            <a:ext cx="5437506" cy="4466274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en-N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643" y="9428800"/>
            <a:ext cx="2945448" cy="496252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B3A68F30-51EA-4893-9C55-768FFCD9466C}" type="slidenum">
              <a:rPr lang="en-NZ" smtClean="0"/>
              <a:t>‹#›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8925222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1364054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47515611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795245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Aft>
                <a:spcPts val="1797"/>
              </a:spcAft>
            </a:pPr>
            <a:endParaRPr lang="en-NZ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32174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82905476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36965961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26389002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spcBef>
                <a:spcPts val="599"/>
              </a:spcBef>
              <a:spcAft>
                <a:spcPts val="1198"/>
              </a:spcAft>
            </a:pPr>
            <a:r>
              <a:rPr lang="en-NZ" b="1" dirty="0" smtClean="0"/>
              <a:t>hand stamp</a:t>
            </a:r>
          </a:p>
          <a:p>
            <a:pPr>
              <a:spcBef>
                <a:spcPts val="599"/>
              </a:spcBef>
              <a:spcAft>
                <a:spcPts val="1198"/>
              </a:spcAft>
            </a:pPr>
            <a:r>
              <a:rPr lang="en-NZ" b="1" dirty="0" smtClean="0"/>
              <a:t>Doz. egg hand stamp</a:t>
            </a:r>
          </a:p>
          <a:p>
            <a:pPr>
              <a:spcBef>
                <a:spcPts val="599"/>
              </a:spcBef>
              <a:spcAft>
                <a:spcPts val="1198"/>
              </a:spcAft>
            </a:pPr>
            <a:r>
              <a:rPr lang="en-NZ" b="1" dirty="0" smtClean="0"/>
              <a:t>30 egg hand stamp</a:t>
            </a:r>
          </a:p>
          <a:p>
            <a:pPr>
              <a:spcBef>
                <a:spcPts val="599"/>
              </a:spcBef>
              <a:spcAft>
                <a:spcPts val="1198"/>
              </a:spcAft>
            </a:pPr>
            <a:r>
              <a:rPr lang="en-NZ" b="1" dirty="0" smtClean="0"/>
              <a:t>Machine Stamp </a:t>
            </a:r>
            <a:r>
              <a:rPr lang="en-NZ" dirty="0" smtClean="0"/>
              <a:t>– including grader integration</a:t>
            </a:r>
          </a:p>
          <a:p>
            <a:pPr>
              <a:spcBef>
                <a:spcPts val="599"/>
              </a:spcBef>
              <a:spcAft>
                <a:spcPts val="1198"/>
              </a:spcAft>
            </a:pPr>
            <a:r>
              <a:rPr lang="en-NZ" b="1" dirty="0" smtClean="0"/>
              <a:t>Machine Ink Jet </a:t>
            </a:r>
            <a:r>
              <a:rPr lang="en-NZ" dirty="0" smtClean="0"/>
              <a:t>– including grader integration</a:t>
            </a:r>
          </a:p>
          <a:p>
            <a:endParaRPr lang="en-NZ" dirty="0" smtClean="0"/>
          </a:p>
          <a:p>
            <a:r>
              <a:rPr lang="en-NZ" dirty="0" smtClean="0"/>
              <a:t>Stamp can be anywhere on</a:t>
            </a:r>
            <a:r>
              <a:rPr lang="en-NZ" baseline="0" dirty="0" smtClean="0"/>
              <a:t> the egg, so long as it is LEGIBLE and VISIBLE</a:t>
            </a:r>
            <a:endParaRPr lang="en-NZ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106774305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NZ" dirty="0"/>
              <a:t>As per slide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29650139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14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15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16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17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18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19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20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21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22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N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A68F30-51EA-4893-9C55-768FFCD9466C}" type="slidenum">
              <a:rPr lang="en-NZ" smtClean="0"/>
              <a:t>23</a:t>
            </a:fld>
            <a:endParaRPr lang="en-NZ"/>
          </a:p>
        </p:txBody>
      </p:sp>
    </p:spTree>
    <p:extLst>
      <p:ext uri="{BB962C8B-B14F-4D97-AF65-F5344CB8AC3E}">
        <p14:creationId xmlns:p14="http://schemas.microsoft.com/office/powerpoint/2010/main" val="338476780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0"/>
            <a:ext cx="9144000" cy="6021288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NZ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6279369"/>
            <a:ext cx="2261145" cy="337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442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NZ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NZ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cxnSp>
        <p:nvCxnSpPr>
          <p:cNvPr id="8" name="Straight Connector 7"/>
          <p:cNvCxnSpPr/>
          <p:nvPr userDrawn="1"/>
        </p:nvCxnSpPr>
        <p:spPr>
          <a:xfrm>
            <a:off x="467544" y="1412776"/>
            <a:ext cx="8280920" cy="0"/>
          </a:xfrm>
          <a:prstGeom prst="line">
            <a:avLst/>
          </a:prstGeom>
          <a:ln w="5715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77146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063493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94798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9584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30174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05476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1962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NZ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02709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0767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2043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NZ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NZ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24EAD9-9F8D-4301-8280-91639312AD42}" type="datetimeFigureOut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25/09/2017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B13E693-A42D-4CE7-87F6-C34B1C743663}" type="slidenum">
              <a:rPr lang="en-NZ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NZ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0125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trackmyegg.nz/" TargetMode="Externa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84785"/>
            <a:ext cx="7772400" cy="1944216"/>
          </a:xfrm>
        </p:spPr>
        <p:txBody>
          <a:bodyPr>
            <a:normAutofit/>
          </a:bodyPr>
          <a:lstStyle/>
          <a:p>
            <a:r>
              <a:rPr lang="en-NZ" dirty="0" smtClean="0"/>
              <a:t>Egg Industry Conference</a:t>
            </a:r>
            <a:r>
              <a:rPr lang="en-NZ" sz="2800" dirty="0" smtClean="0"/>
              <a:t/>
            </a:r>
            <a:br>
              <a:rPr lang="en-NZ" sz="2800" dirty="0" smtClean="0"/>
            </a:br>
            <a:r>
              <a:rPr lang="en-NZ" dirty="0" smtClean="0"/>
              <a:t>29</a:t>
            </a:r>
            <a:r>
              <a:rPr lang="en-NZ" baseline="30000" dirty="0" smtClean="0"/>
              <a:t>th</a:t>
            </a:r>
            <a:r>
              <a:rPr lang="en-NZ" dirty="0" smtClean="0"/>
              <a:t> September 2017</a:t>
            </a:r>
            <a:r>
              <a:rPr lang="en-NZ" dirty="0" smtClean="0"/>
              <a:t/>
            </a:r>
            <a:br>
              <a:rPr lang="en-NZ" dirty="0" smtClean="0"/>
            </a:br>
            <a:endParaRPr lang="en-NZ" sz="2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789040"/>
            <a:ext cx="6400800" cy="1921768"/>
          </a:xfrm>
        </p:spPr>
        <p:txBody>
          <a:bodyPr>
            <a:normAutofit/>
          </a:bodyPr>
          <a:lstStyle/>
          <a:p>
            <a:pPr algn="l"/>
            <a:r>
              <a:rPr lang="en-NZ" sz="2400" dirty="0" smtClean="0">
                <a:solidFill>
                  <a:schemeClr val="tx1"/>
                </a:solidFill>
              </a:rPr>
              <a:t>By: </a:t>
            </a:r>
          </a:p>
          <a:p>
            <a:pPr algn="l"/>
            <a:r>
              <a:rPr lang="en-NZ" sz="2400" dirty="0" smtClean="0">
                <a:solidFill>
                  <a:schemeClr val="tx1"/>
                </a:solidFill>
              </a:rPr>
              <a:t>Michael Brooks</a:t>
            </a:r>
          </a:p>
          <a:p>
            <a:pPr algn="l"/>
            <a:r>
              <a:rPr lang="en-NZ" sz="2400" dirty="0" smtClean="0">
                <a:solidFill>
                  <a:schemeClr val="tx1"/>
                </a:solidFill>
              </a:rPr>
              <a:t> Executive Director</a:t>
            </a:r>
          </a:p>
          <a:p>
            <a:pPr algn="l"/>
            <a:r>
              <a:rPr lang="en-NZ" sz="2400" dirty="0" smtClean="0">
                <a:solidFill>
                  <a:schemeClr val="tx1"/>
                </a:solidFill>
              </a:rPr>
              <a:t>Egg Producers Federation of New Zealand</a:t>
            </a:r>
            <a:endParaRPr lang="en-NZ" sz="2400" dirty="0" smtClean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532440" y="18864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007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/>
              <a:t>Vision for the Future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Z" sz="3600" dirty="0" smtClean="0"/>
              <a:t>NZ Egg Industry has the opportunity to present a vision to New Zealanders of a united, forward thinking industry.</a:t>
            </a:r>
          </a:p>
          <a:p>
            <a:pPr marL="0" indent="0">
              <a:buNone/>
            </a:pPr>
            <a:endParaRPr lang="en-NZ" sz="3600" dirty="0"/>
          </a:p>
          <a:p>
            <a:pPr marL="0" indent="0">
              <a:buNone/>
            </a:pPr>
            <a:r>
              <a:rPr lang="en-NZ" sz="3600" dirty="0" smtClean="0"/>
              <a:t>Quality practices, accredited proof, transparency, empowered consumers.</a:t>
            </a:r>
            <a:endParaRPr lang="en-NZ" sz="3600" dirty="0"/>
          </a:p>
        </p:txBody>
      </p:sp>
      <p:sp>
        <p:nvSpPr>
          <p:cNvPr id="6" name="Rounded Rectangle 4"/>
          <p:cNvSpPr/>
          <p:nvPr/>
        </p:nvSpPr>
        <p:spPr>
          <a:xfrm>
            <a:off x="-5077072" y="2359065"/>
            <a:ext cx="2011188" cy="1810385"/>
          </a:xfrm>
          <a:prstGeom prst="rect">
            <a:avLst/>
          </a:prstGeom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192024" tIns="0" rIns="192024" bIns="192024" numCol="1" spcCol="1270" anchor="ctr" anchorCtr="0">
            <a:noAutofit/>
          </a:bodyPr>
          <a:lstStyle/>
          <a:p>
            <a:pPr lvl="0" algn="ctr" defTabSz="120015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NZ" sz="2700" kern="1200" dirty="0" smtClean="0"/>
              <a:t>Food safety</a:t>
            </a:r>
            <a:endParaRPr lang="en-NZ" sz="2700" kern="1200" dirty="0"/>
          </a:p>
        </p:txBody>
      </p:sp>
      <p:sp>
        <p:nvSpPr>
          <p:cNvPr id="7" name="TextBox 6"/>
          <p:cNvSpPr txBox="1"/>
          <p:nvPr/>
        </p:nvSpPr>
        <p:spPr>
          <a:xfrm>
            <a:off x="8244408" y="404664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2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3738954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/>
              <a:t>Four pillars of the programme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87311432"/>
              </p:ext>
            </p:extLst>
          </p:nvPr>
        </p:nvGraphicFramePr>
        <p:xfrm>
          <a:off x="446856" y="1611836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308304" y="6309320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NZ" sz="1000" dirty="0" smtClean="0"/>
              <a:t>Image credit: Murray McMurray Hatchery, US.</a:t>
            </a:r>
            <a:endParaRPr lang="en-NZ" sz="1000" dirty="0"/>
          </a:p>
        </p:txBody>
      </p:sp>
      <p:sp>
        <p:nvSpPr>
          <p:cNvPr id="6" name="TextBox 5"/>
          <p:cNvSpPr txBox="1"/>
          <p:nvPr/>
        </p:nvSpPr>
        <p:spPr>
          <a:xfrm>
            <a:off x="683568" y="4757663"/>
            <a:ext cx="158408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latin typeface="MV Boli" pitchFamily="2" charset="0"/>
                <a:cs typeface="MV Boli" pitchFamily="2" charset="0"/>
              </a:rPr>
              <a:t>Healthy hens</a:t>
            </a:r>
            <a:endParaRPr lang="en-NZ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771800" y="4757663"/>
            <a:ext cx="15472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latin typeface="MV Boli" pitchFamily="2" charset="0"/>
                <a:cs typeface="MV Boli" pitchFamily="2" charset="0"/>
              </a:rPr>
              <a:t>Healthy eggs</a:t>
            </a:r>
            <a:endParaRPr lang="en-NZ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30297" y="4757663"/>
            <a:ext cx="17155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Z" dirty="0" smtClean="0">
                <a:latin typeface="MV Boli" pitchFamily="2" charset="0"/>
                <a:cs typeface="MV Boli" pitchFamily="2" charset="0"/>
              </a:rPr>
              <a:t>Healthy farms</a:t>
            </a:r>
            <a:endParaRPr lang="en-NZ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644008" y="4757663"/>
            <a:ext cx="1944216" cy="353943"/>
          </a:xfrm>
          <a:prstGeom prst="rect">
            <a:avLst/>
          </a:prstGeom>
          <a:noFill/>
        </p:spPr>
        <p:txBody>
          <a:bodyPr wrap="square" lIns="36000" rIns="36000" rtlCol="0">
            <a:spAutoFit/>
          </a:bodyPr>
          <a:lstStyle/>
          <a:p>
            <a:pPr algn="ctr"/>
            <a:r>
              <a:rPr lang="en-NZ" sz="1700" dirty="0" smtClean="0">
                <a:latin typeface="MV Boli" pitchFamily="2" charset="0"/>
                <a:cs typeface="MV Boli" pitchFamily="2" charset="0"/>
              </a:rPr>
              <a:t>Happy consumers</a:t>
            </a:r>
            <a:endParaRPr lang="en-NZ" sz="1700" dirty="0">
              <a:latin typeface="MV Boli" pitchFamily="2" charset="0"/>
              <a:cs typeface="MV Boli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506353" y="5486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3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201019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NZ" dirty="0" smtClean="0"/>
              <a:t>An independently-audited quality programme</a:t>
            </a:r>
            <a:endParaRPr lang="en-NZ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387847913"/>
              </p:ext>
            </p:extLst>
          </p:nvPr>
        </p:nvGraphicFramePr>
        <p:xfrm>
          <a:off x="467544" y="1772816"/>
          <a:ext cx="8208912" cy="46805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06353" y="358512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4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777915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Desired outcomes</a:t>
            </a:r>
            <a:endParaRPr lang="en-NZ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2587044179"/>
              </p:ext>
            </p:extLst>
          </p:nvPr>
        </p:nvGraphicFramePr>
        <p:xfrm>
          <a:off x="467544" y="1772816"/>
          <a:ext cx="8280920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8506353" y="5486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5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9803132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en-NZ" sz="4000" b="1" dirty="0" smtClean="0"/>
              <a:t>How have we developed the Programme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457200" indent="-457200">
              <a:buFont typeface="+mj-lt"/>
              <a:buAutoNum type="arabicPeriod"/>
            </a:pPr>
            <a:endParaRPr lang="en-NZ" sz="2800" dirty="0" smtClean="0"/>
          </a:p>
          <a:p>
            <a:r>
              <a:rPr lang="en-NZ" sz="3600" dirty="0"/>
              <a:t> </a:t>
            </a:r>
            <a:r>
              <a:rPr lang="en-NZ" sz="3600" dirty="0" smtClean="0"/>
              <a:t>The UK Lion Mark – a good baseline</a:t>
            </a:r>
          </a:p>
          <a:p>
            <a:endParaRPr lang="en-NZ" sz="3600" dirty="0" smtClean="0"/>
          </a:p>
          <a:p>
            <a:r>
              <a:rPr lang="en-NZ" sz="3600" dirty="0"/>
              <a:t>A </a:t>
            </a:r>
            <a:r>
              <a:rPr lang="en-NZ" sz="3600" dirty="0" smtClean="0"/>
              <a:t>Board working </a:t>
            </a:r>
            <a:r>
              <a:rPr lang="en-NZ" sz="3600" dirty="0"/>
              <a:t>group – developed the Standards to underpin the programme</a:t>
            </a:r>
          </a:p>
          <a:p>
            <a:pPr marL="0" indent="0">
              <a:buNone/>
            </a:pPr>
            <a:endParaRPr lang="en-NZ" sz="3600" dirty="0" smtClean="0"/>
          </a:p>
          <a:p>
            <a:r>
              <a:rPr lang="en-NZ" sz="3600" dirty="0" smtClean="0"/>
              <a:t>Key stakeholders, suppliers and farmers – consulted</a:t>
            </a:r>
            <a:br>
              <a:rPr lang="en-NZ" sz="3600" dirty="0" smtClean="0"/>
            </a:br>
            <a:endParaRPr lang="en-NZ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506353" y="5486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6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80572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/>
              <a:t>Traceability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3600" dirty="0" smtClean="0"/>
              <a:t>Recommendation – Mass Balance Audits</a:t>
            </a:r>
          </a:p>
          <a:p>
            <a:pPr marL="3657600" lvl="8" indent="0">
              <a:buNone/>
            </a:pPr>
            <a:r>
              <a:rPr lang="en-NZ" sz="3600" dirty="0" smtClean="0"/>
              <a:t> –  Egg Stamping</a:t>
            </a:r>
          </a:p>
          <a:p>
            <a:pPr marL="3657600" lvl="8" indent="0">
              <a:buNone/>
            </a:pPr>
            <a:endParaRPr lang="en-NZ" sz="3600" dirty="0" smtClean="0"/>
          </a:p>
          <a:p>
            <a:pPr marL="571500" lvl="8" indent="-571500"/>
            <a:r>
              <a:rPr lang="en-NZ" sz="3600" dirty="0"/>
              <a:t> </a:t>
            </a:r>
            <a:r>
              <a:rPr lang="en-NZ" sz="3600" dirty="0" smtClean="0"/>
              <a:t>Supermarkets / Retail NZ / Commerce Commission / MPI</a:t>
            </a:r>
          </a:p>
          <a:p>
            <a:pPr marL="0" lvl="8" indent="0">
              <a:buNone/>
            </a:pPr>
            <a:endParaRPr lang="en-NZ" sz="3600" dirty="0" smtClean="0"/>
          </a:p>
          <a:p>
            <a:pPr marL="571500" lvl="8" indent="-571500"/>
            <a:r>
              <a:rPr lang="en-NZ" sz="3600" dirty="0" smtClean="0"/>
              <a:t>Stamping on farm all production types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6353" y="5486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7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6931410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/>
              <a:t>The Stamping Code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NZ" sz="3600" dirty="0" smtClean="0"/>
              <a:t> EPF Provides 3-digit alpha codes – done</a:t>
            </a:r>
          </a:p>
          <a:p>
            <a:pPr>
              <a:spcBef>
                <a:spcPts val="600"/>
              </a:spcBef>
            </a:pPr>
            <a:r>
              <a:rPr lang="en-NZ" sz="3600" dirty="0"/>
              <a:t> </a:t>
            </a:r>
            <a:r>
              <a:rPr lang="en-NZ" sz="3600" dirty="0" smtClean="0"/>
              <a:t>International number system</a:t>
            </a:r>
          </a:p>
          <a:p>
            <a:pPr lvl="1">
              <a:spcBef>
                <a:spcPts val="600"/>
              </a:spcBef>
            </a:pPr>
            <a:r>
              <a:rPr lang="en-NZ" sz="3600" dirty="0"/>
              <a:t> </a:t>
            </a:r>
            <a:r>
              <a:rPr lang="en-NZ" sz="3600" dirty="0" smtClean="0"/>
              <a:t>0 = Organic</a:t>
            </a:r>
          </a:p>
          <a:p>
            <a:pPr lvl="1">
              <a:spcBef>
                <a:spcPts val="600"/>
              </a:spcBef>
            </a:pPr>
            <a:r>
              <a:rPr lang="en-NZ" sz="3600" dirty="0"/>
              <a:t> </a:t>
            </a:r>
            <a:r>
              <a:rPr lang="en-NZ" sz="3600" dirty="0" smtClean="0"/>
              <a:t>1 =  Free Range</a:t>
            </a:r>
          </a:p>
          <a:p>
            <a:pPr lvl="1">
              <a:spcBef>
                <a:spcPts val="600"/>
              </a:spcBef>
            </a:pPr>
            <a:r>
              <a:rPr lang="en-NZ" sz="3600" dirty="0"/>
              <a:t> </a:t>
            </a:r>
            <a:r>
              <a:rPr lang="en-NZ" sz="3600" dirty="0" smtClean="0"/>
              <a:t>2 = Barn</a:t>
            </a:r>
          </a:p>
          <a:p>
            <a:pPr lvl="1">
              <a:spcBef>
                <a:spcPts val="600"/>
              </a:spcBef>
            </a:pPr>
            <a:r>
              <a:rPr lang="en-NZ" sz="3600" dirty="0" smtClean="0"/>
              <a:t> 3 = Cage</a:t>
            </a:r>
          </a:p>
          <a:p>
            <a:pPr lvl="1">
              <a:spcBef>
                <a:spcPts val="600"/>
              </a:spcBef>
            </a:pPr>
            <a:r>
              <a:rPr lang="en-NZ" sz="3600" dirty="0"/>
              <a:t> </a:t>
            </a:r>
            <a:r>
              <a:rPr lang="en-NZ" sz="3600" dirty="0" smtClean="0"/>
              <a:t>4 = Colony (NZ Addition)</a:t>
            </a:r>
            <a:endParaRPr lang="en-NZ" sz="3600" dirty="0"/>
          </a:p>
          <a:p>
            <a:pPr marL="457200" lvl="1" indent="-457200">
              <a:spcBef>
                <a:spcPts val="600"/>
              </a:spcBef>
              <a:buFont typeface="Arial" panose="020B0604020202020204" pitchFamily="34" charset="0"/>
              <a:buChar char="•"/>
              <a:tabLst>
                <a:tab pos="0" algn="l"/>
              </a:tabLst>
            </a:pPr>
            <a:r>
              <a:rPr lang="en-NZ" sz="3600" dirty="0" smtClean="0"/>
              <a:t> Listed on-line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506353" y="5486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8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969933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dirty="0" smtClean="0"/>
              <a:t>How to stamp?</a:t>
            </a:r>
            <a:endParaRPr lang="en-NZ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241" r="50000" b="7959"/>
          <a:stretch/>
        </p:blipFill>
        <p:spPr bwMode="auto">
          <a:xfrm>
            <a:off x="3131839" y="1527732"/>
            <a:ext cx="2618193" cy="50145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 descr="Image result for hand stamper eggs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27732"/>
            <a:ext cx="2193112" cy="1138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 t="14366" b="21476"/>
          <a:stretch/>
        </p:blipFill>
        <p:spPr bwMode="auto">
          <a:xfrm>
            <a:off x="5652120" y="1527733"/>
            <a:ext cx="3285580" cy="48759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31" name="Picture 7" descr="C:\Users\guppyk\Dropbox\HenleyHutchings\Clients\A-E\EPF\PROJECTS\Quality Assurance Programme 2016-17\Strategy Papers\Egg Stamping\Tracing or Labelling Providers\Advanced Packaging stampers\Manual egg handstamp EMS1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13" y="2870691"/>
            <a:ext cx="2474176" cy="16494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577" y="4941168"/>
            <a:ext cx="2183328" cy="160110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506353" y="548680"/>
            <a:ext cx="2880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9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86988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NZ" dirty="0" smtClean="0"/>
              <a:t>What goes on the egg?</a:t>
            </a:r>
            <a:endParaRPr lang="en-NZ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1135" y="1721593"/>
            <a:ext cx="4744849" cy="57172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NZ" dirty="0"/>
              <a:t>A</a:t>
            </a:r>
            <a:r>
              <a:rPr lang="en-NZ" dirty="0" smtClean="0"/>
              <a:t>pplied by </a:t>
            </a:r>
            <a:r>
              <a:rPr lang="en-NZ" b="1" dirty="0" smtClean="0"/>
              <a:t>stamping or ink-jetting </a:t>
            </a:r>
          </a:p>
          <a:p>
            <a:endParaRPr lang="en-NZ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0956" y="2179744"/>
            <a:ext cx="4283968" cy="314157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961547" y="4260500"/>
            <a:ext cx="758818" cy="454777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29175" y="3758691"/>
            <a:ext cx="216988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>
                <a:cs typeface="MV Boli" pitchFamily="2" charset="0"/>
              </a:rPr>
              <a:t>3-digit alpha code = </a:t>
            </a:r>
            <a:r>
              <a:rPr lang="en-NZ" sz="2400" b="1" dirty="0" smtClean="0">
                <a:cs typeface="MV Boli" pitchFamily="2" charset="0"/>
              </a:rPr>
              <a:t>the farm</a:t>
            </a:r>
            <a:endParaRPr lang="en-NZ" sz="2400" b="1" dirty="0">
              <a:cs typeface="MV Boli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519260">
            <a:off x="5163322" y="2003005"/>
            <a:ext cx="741040" cy="50208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833209" y="5367127"/>
            <a:ext cx="26833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sz="2400" dirty="0" smtClean="0">
                <a:cs typeface="MV Boli" pitchFamily="2" charset="0"/>
              </a:rPr>
              <a:t>International numerical code = </a:t>
            </a:r>
            <a:r>
              <a:rPr lang="en-NZ" sz="2400" b="1" dirty="0" smtClean="0">
                <a:cs typeface="MV Boli" pitchFamily="2" charset="0"/>
              </a:rPr>
              <a:t>production method</a:t>
            </a:r>
            <a:endParaRPr lang="en-NZ" sz="2400" b="1" dirty="0">
              <a:cs typeface="MV Boli" pitchFamily="2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990765" y="1484784"/>
            <a:ext cx="298879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400" dirty="0" smtClean="0"/>
              <a:t>Only </a:t>
            </a:r>
            <a:r>
              <a:rPr lang="en-NZ" sz="2400" b="1" dirty="0" smtClean="0"/>
              <a:t>food grade ink </a:t>
            </a:r>
            <a:r>
              <a:rPr lang="en-NZ" sz="2400" dirty="0" smtClean="0"/>
              <a:t>is acceptable. Red, pink, green and blue.</a:t>
            </a:r>
            <a:endParaRPr lang="en-NZ" sz="2400" dirty="0"/>
          </a:p>
        </p:txBody>
      </p:sp>
      <p:sp>
        <p:nvSpPr>
          <p:cNvPr id="11" name="Rectangle 10"/>
          <p:cNvSpPr/>
          <p:nvPr/>
        </p:nvSpPr>
        <p:spPr>
          <a:xfrm>
            <a:off x="5990765" y="4604587"/>
            <a:ext cx="30023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NZ" sz="2400" dirty="0" smtClean="0"/>
              <a:t>Optional: additional information / images </a:t>
            </a:r>
            <a:r>
              <a:rPr lang="en-NZ" sz="2400" b="1" dirty="0" smtClean="0"/>
              <a:t>AFTER</a:t>
            </a:r>
            <a:r>
              <a:rPr lang="en-NZ" sz="2400" dirty="0" smtClean="0"/>
              <a:t> this code</a:t>
            </a:r>
            <a:endParaRPr lang="en-NZ" sz="2400" dirty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58263">
            <a:off x="6334633" y="3943442"/>
            <a:ext cx="712486" cy="50208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93287">
            <a:off x="4029044" y="5346695"/>
            <a:ext cx="691955" cy="45477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341165">
            <a:off x="2206120" y="2391457"/>
            <a:ext cx="774880" cy="454777"/>
          </a:xfrm>
          <a:prstGeom prst="rect">
            <a:avLst/>
          </a:prstGeom>
        </p:spPr>
      </p:pic>
      <p:sp>
        <p:nvSpPr>
          <p:cNvPr id="15" name="TextBox 14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10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766348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NZ" sz="3600" dirty="0" smtClean="0"/>
              <a:t>INFORMATION</a:t>
            </a:r>
            <a:endParaRPr lang="en-NZ" sz="3600" dirty="0"/>
          </a:p>
          <a:p>
            <a:pPr>
              <a:spcBef>
                <a:spcPts val="600"/>
              </a:spcBef>
            </a:pPr>
            <a:r>
              <a:rPr lang="en-NZ" sz="3600" dirty="0" smtClean="0"/>
              <a:t>Website – Mobile Friendly</a:t>
            </a:r>
            <a:endParaRPr lang="en-NZ" sz="3600" dirty="0"/>
          </a:p>
          <a:p>
            <a:pPr marL="0" indent="0">
              <a:spcBef>
                <a:spcPts val="600"/>
              </a:spcBef>
              <a:buNone/>
            </a:pPr>
            <a:r>
              <a:rPr lang="en-NZ" sz="3600" dirty="0" smtClean="0"/>
              <a:t>  </a:t>
            </a:r>
            <a:r>
              <a:rPr lang="en-NZ" sz="3600" dirty="0" smtClean="0">
                <a:hlinkClick r:id="rId3"/>
              </a:rPr>
              <a:t>www.trackmyegg.nz</a:t>
            </a:r>
            <a:endParaRPr lang="en-NZ" sz="3600" dirty="0"/>
          </a:p>
          <a:p>
            <a:pPr marL="0" indent="0">
              <a:spcBef>
                <a:spcPts val="600"/>
              </a:spcBef>
              <a:buNone/>
            </a:pPr>
            <a:r>
              <a:rPr lang="en-NZ" sz="3600" dirty="0" smtClean="0"/>
              <a:t>Check farm origin farm type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en-NZ" sz="3600" dirty="0" smtClean="0"/>
              <a:t>Farmers make own choice as to level of information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11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2190310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pPr marL="0" indent="0">
              <a:spcBef>
                <a:spcPts val="600"/>
              </a:spcBef>
              <a:buNone/>
            </a:pPr>
            <a:r>
              <a:rPr lang="en-NZ" sz="3600" dirty="0" smtClean="0"/>
              <a:t>Egg Stamping</a:t>
            </a:r>
          </a:p>
          <a:p>
            <a:pPr marL="0" indent="0">
              <a:spcBef>
                <a:spcPts val="600"/>
              </a:spcBef>
              <a:buNone/>
            </a:pPr>
            <a:endParaRPr lang="en-NZ" sz="3600" dirty="0"/>
          </a:p>
          <a:p>
            <a:pPr>
              <a:spcBef>
                <a:spcPts val="600"/>
              </a:spcBef>
            </a:pPr>
            <a:r>
              <a:rPr lang="en-NZ" sz="3600" dirty="0" smtClean="0"/>
              <a:t>Sign up forms available</a:t>
            </a:r>
          </a:p>
          <a:p>
            <a:pPr>
              <a:spcBef>
                <a:spcPts val="600"/>
              </a:spcBef>
            </a:pPr>
            <a:r>
              <a:rPr lang="en-NZ" sz="3600" dirty="0" smtClean="0"/>
              <a:t>Farmer information packs</a:t>
            </a:r>
          </a:p>
          <a:p>
            <a:pPr>
              <a:spcBef>
                <a:spcPts val="600"/>
              </a:spcBef>
            </a:pPr>
            <a:r>
              <a:rPr lang="en-NZ" sz="3600" dirty="0" smtClean="0"/>
              <a:t>Suppliers ready for you to be in touch </a:t>
            </a:r>
          </a:p>
          <a:p>
            <a:pPr>
              <a:spcBef>
                <a:spcPts val="600"/>
              </a:spcBef>
            </a:pPr>
            <a:r>
              <a:rPr lang="en-NZ" sz="3600" dirty="0" smtClean="0"/>
              <a:t>Farm ID available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12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6554821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/>
              <a:t>Timeline</a:t>
            </a:r>
            <a:endParaRPr lang="en-NZ" sz="4000" b="1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NZ" sz="3600" dirty="0" smtClean="0"/>
              <a:t> </a:t>
            </a:r>
            <a:r>
              <a:rPr lang="en-NZ" sz="3600" b="1" dirty="0" smtClean="0">
                <a:solidFill>
                  <a:schemeClr val="accent6">
                    <a:lumMod val="75000"/>
                  </a:schemeClr>
                </a:solidFill>
              </a:rPr>
              <a:t>2018 </a:t>
            </a:r>
            <a:r>
              <a:rPr lang="en-NZ" sz="3600" dirty="0" smtClean="0"/>
              <a:t>&gt; Phase 1: Egg Stamping Launched</a:t>
            </a:r>
          </a:p>
          <a:p>
            <a:endParaRPr lang="en-NZ" sz="3600" dirty="0" smtClean="0"/>
          </a:p>
          <a:p>
            <a:r>
              <a:rPr lang="en-NZ" sz="3600" dirty="0"/>
              <a:t> </a:t>
            </a:r>
            <a:r>
              <a:rPr lang="en-NZ" sz="3600" b="1" dirty="0" smtClean="0">
                <a:solidFill>
                  <a:schemeClr val="accent6">
                    <a:lumMod val="75000"/>
                  </a:schemeClr>
                </a:solidFill>
              </a:rPr>
              <a:t>2019</a:t>
            </a:r>
            <a:r>
              <a:rPr lang="en-NZ" sz="3600" dirty="0" smtClean="0"/>
              <a:t> &gt; Phase 2: Full QA programme 					launched</a:t>
            </a:r>
          </a:p>
          <a:p>
            <a:endParaRPr lang="en-NZ" sz="3600" dirty="0" smtClean="0"/>
          </a:p>
          <a:p>
            <a:r>
              <a:rPr lang="en-NZ" sz="3600" dirty="0"/>
              <a:t> </a:t>
            </a:r>
            <a:r>
              <a:rPr lang="en-NZ" sz="3600" b="1" dirty="0" smtClean="0">
                <a:solidFill>
                  <a:schemeClr val="accent6">
                    <a:lumMod val="75000"/>
                  </a:schemeClr>
                </a:solidFill>
              </a:rPr>
              <a:t>2020</a:t>
            </a:r>
            <a:r>
              <a:rPr lang="en-NZ" sz="3600" dirty="0" smtClean="0"/>
              <a:t> &gt; Phase 3:  Aim – all farmers 					accredited</a:t>
            </a:r>
            <a:endParaRPr lang="en-NZ" sz="3600" dirty="0"/>
          </a:p>
        </p:txBody>
      </p:sp>
      <p:sp>
        <p:nvSpPr>
          <p:cNvPr id="5" name="TextBox 4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13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419409280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/>
              <a:t>Q A Programme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NZ" sz="3600" dirty="0" smtClean="0"/>
              <a:t> Farmer feed back</a:t>
            </a:r>
          </a:p>
          <a:p>
            <a:pPr>
              <a:spcBef>
                <a:spcPts val="600"/>
              </a:spcBef>
            </a:pPr>
            <a:endParaRPr lang="en-NZ" sz="3600" dirty="0" smtClean="0"/>
          </a:p>
          <a:p>
            <a:pPr>
              <a:spcBef>
                <a:spcPts val="600"/>
              </a:spcBef>
            </a:pPr>
            <a:r>
              <a:rPr lang="en-NZ" sz="3600" dirty="0" smtClean="0"/>
              <a:t>Non duplication of audits</a:t>
            </a:r>
          </a:p>
          <a:p>
            <a:pPr marL="0" indent="0">
              <a:spcBef>
                <a:spcPts val="600"/>
              </a:spcBef>
              <a:buNone/>
            </a:pPr>
            <a:endParaRPr lang="en-NZ" sz="3600" dirty="0" smtClean="0"/>
          </a:p>
          <a:p>
            <a:pPr>
              <a:spcBef>
                <a:spcPts val="600"/>
              </a:spcBef>
            </a:pPr>
            <a:r>
              <a:rPr lang="en-NZ" sz="3600" dirty="0" smtClean="0"/>
              <a:t>One stop shop for QA audit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14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436960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/>
              <a:t>Free Range Definition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NZ" sz="3600" dirty="0" smtClean="0"/>
              <a:t>Not in Welfare Code</a:t>
            </a:r>
          </a:p>
          <a:p>
            <a:pPr marL="0" indent="0">
              <a:spcBef>
                <a:spcPts val="600"/>
              </a:spcBef>
              <a:buNone/>
            </a:pPr>
            <a:endParaRPr lang="en-NZ" sz="3600" dirty="0" smtClean="0"/>
          </a:p>
          <a:p>
            <a:pPr>
              <a:spcBef>
                <a:spcPts val="600"/>
              </a:spcBef>
            </a:pPr>
            <a:r>
              <a:rPr lang="en-NZ" sz="3600" dirty="0" smtClean="0"/>
              <a:t>EPF endorsement at Code Criteria</a:t>
            </a:r>
          </a:p>
          <a:p>
            <a:pPr>
              <a:spcBef>
                <a:spcPts val="600"/>
              </a:spcBef>
            </a:pPr>
            <a:endParaRPr lang="en-NZ" sz="3600" dirty="0" smtClean="0"/>
          </a:p>
          <a:p>
            <a:pPr>
              <a:spcBef>
                <a:spcPts val="600"/>
              </a:spcBef>
            </a:pPr>
            <a:r>
              <a:rPr lang="en-NZ" sz="3600" dirty="0" smtClean="0"/>
              <a:t>Support from farmers, MPI, Commerce Commission, Supermarkets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15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00371974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NZ" sz="4000" b="1" dirty="0" smtClean="0"/>
              <a:t>What is New Zealand Free Range?</a:t>
            </a:r>
            <a:endParaRPr lang="en-NZ" sz="4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dirty="0" smtClean="0"/>
              <a:t>To </a:t>
            </a:r>
            <a:r>
              <a:rPr lang="en-NZ" sz="3600" dirty="0"/>
              <a:t>be classified as Free-Range by the Layer Hens Code of Welfare 2012, farms should regularly maintain and be audited to meet the following core standards:   </a:t>
            </a:r>
          </a:p>
          <a:p>
            <a:r>
              <a:rPr lang="en-NZ" sz="3600" b="1" dirty="0" smtClean="0"/>
              <a:t>Barns</a:t>
            </a:r>
            <a:r>
              <a:rPr lang="en-NZ" sz="3600" dirty="0"/>
              <a:t>: Provide secure weather- and pest-proof housing for the birds and give access to the outdoors.    </a:t>
            </a:r>
          </a:p>
          <a:p>
            <a:pPr marL="0" indent="0">
              <a:buNone/>
            </a:pPr>
            <a:endParaRPr lang="en-NZ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16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21065070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b="1" dirty="0"/>
              <a:t>Maximum indoor/outdoor stocking densities</a:t>
            </a:r>
            <a:r>
              <a:rPr lang="en-NZ" sz="3600" dirty="0"/>
              <a:t>: Indoor 9 hens/m2, and outdoor 2,500 hens/ha. </a:t>
            </a:r>
          </a:p>
          <a:p>
            <a:r>
              <a:rPr lang="en-NZ" sz="3600" b="1" dirty="0" smtClean="0"/>
              <a:t>Food </a:t>
            </a:r>
            <a:r>
              <a:rPr lang="en-NZ" sz="3600" b="1" dirty="0"/>
              <a:t>&amp; Water</a:t>
            </a:r>
            <a:r>
              <a:rPr lang="en-NZ" sz="3600" dirty="0"/>
              <a:t>: Adequate quantities of food and water to maintain good health, meet birds’ physiological demands and prevent ill health.</a:t>
            </a:r>
          </a:p>
          <a:p>
            <a:pPr>
              <a:spcBef>
                <a:spcPts val="600"/>
              </a:spcBef>
            </a:pPr>
            <a:endParaRPr lang="en-NZ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17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8834753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b="1" dirty="0"/>
              <a:t>Nests &amp; Perches</a:t>
            </a:r>
            <a:r>
              <a:rPr lang="en-NZ" sz="3600" dirty="0"/>
              <a:t>: A minimum of 1m2 / 120 hens for communal nests or 1 nest / 7 hens and at least 15cm of perch space for roosting.</a:t>
            </a:r>
          </a:p>
          <a:p>
            <a:r>
              <a:rPr lang="en-NZ" sz="3600" b="1" dirty="0" smtClean="0"/>
              <a:t>Shelter </a:t>
            </a:r>
            <a:r>
              <a:rPr lang="en-NZ" sz="3600" b="1" dirty="0"/>
              <a:t>&amp; Shade</a:t>
            </a:r>
            <a:r>
              <a:rPr lang="en-NZ" sz="3600" dirty="0"/>
              <a:t>: Access to adequate shelter and shade that protects from adverse heat and cold, and offers protection from predators and pests.</a:t>
            </a:r>
          </a:p>
          <a:p>
            <a:endParaRPr lang="en-NZ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18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1438331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b="1" dirty="0"/>
              <a:t>Lighting</a:t>
            </a:r>
            <a:r>
              <a:rPr lang="en-NZ" sz="3600" dirty="0"/>
              <a:t>: A minimum 8 hours’ continuous darkness per day for the birds.</a:t>
            </a:r>
          </a:p>
          <a:p>
            <a:r>
              <a:rPr lang="en-NZ" sz="3600" b="1" dirty="0" smtClean="0"/>
              <a:t>Housing </a:t>
            </a:r>
            <a:r>
              <a:rPr lang="en-NZ" sz="3600" b="1" dirty="0"/>
              <a:t>&amp; Equipment</a:t>
            </a:r>
            <a:r>
              <a:rPr lang="en-NZ" sz="3600" dirty="0"/>
              <a:t>: Designed to allow birds to express natural behaviours, providing adequate ventilation and protection from injury, disease or pests. </a:t>
            </a:r>
          </a:p>
          <a:p>
            <a:pPr marL="0" indent="0">
              <a:spcBef>
                <a:spcPts val="600"/>
              </a:spcBef>
              <a:buNone/>
            </a:pPr>
            <a:endParaRPr lang="en-NZ" sz="3600" dirty="0" smtClean="0"/>
          </a:p>
        </p:txBody>
      </p:sp>
      <p:sp>
        <p:nvSpPr>
          <p:cNvPr id="5" name="TextBox 4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19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6668343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b="1" dirty="0"/>
              <a:t>Range Management Plan</a:t>
            </a:r>
            <a:r>
              <a:rPr lang="en-NZ" sz="3600" dirty="0"/>
              <a:t>: A robust range management plan tailored to that specific farm.</a:t>
            </a:r>
          </a:p>
          <a:p>
            <a:r>
              <a:rPr lang="en-NZ" sz="3600" b="1" dirty="0" smtClean="0"/>
              <a:t>Health </a:t>
            </a:r>
            <a:r>
              <a:rPr lang="en-NZ" sz="3600" b="1" dirty="0"/>
              <a:t>&amp; Welfare Plan</a:t>
            </a:r>
            <a:r>
              <a:rPr lang="en-NZ" sz="3600" dirty="0"/>
              <a:t>: A detailed health and welfare plan including daily inspection of birds, regular removal of mortalities and humane treatment of disabled or sick birds.</a:t>
            </a:r>
          </a:p>
          <a:p>
            <a:pPr marL="0" indent="0">
              <a:spcBef>
                <a:spcPts val="600"/>
              </a:spcBef>
              <a:buNone/>
            </a:pPr>
            <a:endParaRPr lang="en-NZ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20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85832499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b="1" dirty="0"/>
              <a:t>Medication</a:t>
            </a:r>
            <a:r>
              <a:rPr lang="en-NZ" sz="3600" dirty="0"/>
              <a:t>: Use of medication only in accordance with registration conditions, and under veterinary supervision.</a:t>
            </a:r>
          </a:p>
          <a:p>
            <a:r>
              <a:rPr lang="en-NZ" sz="3600" b="1" dirty="0" smtClean="0"/>
              <a:t>Handling </a:t>
            </a:r>
            <a:r>
              <a:rPr lang="en-NZ" sz="3600" b="1" dirty="0"/>
              <a:t>&amp; Transportation</a:t>
            </a:r>
            <a:r>
              <a:rPr lang="en-NZ" sz="3600" dirty="0"/>
              <a:t>: Code-mandated handling and transportation.</a:t>
            </a:r>
          </a:p>
          <a:p>
            <a:pPr marL="0" indent="0">
              <a:spcBef>
                <a:spcPts val="600"/>
              </a:spcBef>
              <a:buNone/>
            </a:pPr>
            <a:endParaRPr lang="en-NZ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21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5799275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b="1" dirty="0"/>
              <a:t>Access to the Range</a:t>
            </a:r>
            <a:r>
              <a:rPr lang="en-NZ" sz="3600" dirty="0"/>
              <a:t>: access during daylight hours and pop holes at least 35cm high and 40 cm wide evenly spread along the shed</a:t>
            </a:r>
          </a:p>
          <a:p>
            <a:pPr marL="0" indent="0">
              <a:buNone/>
            </a:pPr>
            <a:endParaRPr lang="en-NZ" sz="3600" dirty="0"/>
          </a:p>
          <a:p>
            <a:pPr marL="0" indent="0">
              <a:buNone/>
            </a:pPr>
            <a:endParaRPr lang="en-NZ" sz="3600" dirty="0"/>
          </a:p>
          <a:p>
            <a:pPr marL="0" indent="0">
              <a:spcBef>
                <a:spcPts val="600"/>
              </a:spcBef>
              <a:buNone/>
            </a:pPr>
            <a:endParaRPr lang="en-NZ" sz="3600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22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378872345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Autofit/>
          </a:bodyPr>
          <a:lstStyle/>
          <a:p>
            <a:r>
              <a:rPr lang="en-NZ" sz="3600" dirty="0" smtClean="0"/>
              <a:t>ESR / MPI Salmonella Study</a:t>
            </a:r>
          </a:p>
          <a:p>
            <a:endParaRPr lang="en-NZ" sz="3600" dirty="0" smtClean="0"/>
          </a:p>
          <a:p>
            <a:r>
              <a:rPr lang="en-NZ" sz="3600" dirty="0" smtClean="0"/>
              <a:t>Government Industry Agreement re Biosecurity</a:t>
            </a:r>
          </a:p>
          <a:p>
            <a:endParaRPr lang="en-NZ" sz="3600" dirty="0" smtClean="0"/>
          </a:p>
          <a:p>
            <a:r>
              <a:rPr lang="en-NZ" sz="3600" dirty="0" smtClean="0"/>
              <a:t>Review of Layer Hen Code</a:t>
            </a:r>
            <a:endParaRPr lang="en-NZ" sz="3600" dirty="0"/>
          </a:p>
          <a:p>
            <a:pPr marL="0" indent="0">
              <a:spcBef>
                <a:spcPts val="600"/>
              </a:spcBef>
              <a:buNone/>
            </a:pPr>
            <a:endParaRPr lang="en-NZ" sz="3600" dirty="0" smtClean="0"/>
          </a:p>
        </p:txBody>
      </p:sp>
      <p:sp>
        <p:nvSpPr>
          <p:cNvPr id="2" name="TextBox 1"/>
          <p:cNvSpPr txBox="1"/>
          <p:nvPr/>
        </p:nvSpPr>
        <p:spPr>
          <a:xfrm>
            <a:off x="683568" y="476672"/>
            <a:ext cx="81369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b="1" dirty="0" smtClean="0"/>
              <a:t>Other Topics</a:t>
            </a:r>
            <a:endParaRPr lang="en-NZ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8388424" y="548680"/>
            <a:ext cx="5911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Z" dirty="0" smtClean="0"/>
              <a:t>23</a:t>
            </a:r>
            <a:endParaRPr lang="en-NZ" dirty="0"/>
          </a:p>
        </p:txBody>
      </p:sp>
    </p:spTree>
    <p:extLst>
      <p:ext uri="{BB962C8B-B14F-4D97-AF65-F5344CB8AC3E}">
        <p14:creationId xmlns:p14="http://schemas.microsoft.com/office/powerpoint/2010/main" val="131517417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Image result for Photo of chicken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686" y="1256566"/>
            <a:ext cx="8732212" cy="52339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259632" y="548680"/>
            <a:ext cx="68407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NZ" sz="4000" b="1" dirty="0" smtClean="0"/>
              <a:t>Thank you</a:t>
            </a:r>
            <a:endParaRPr lang="en-NZ" sz="4000" b="1" dirty="0"/>
          </a:p>
        </p:txBody>
      </p:sp>
    </p:spTree>
    <p:extLst>
      <p:ext uri="{BB962C8B-B14F-4D97-AF65-F5344CB8AC3E}">
        <p14:creationId xmlns:p14="http://schemas.microsoft.com/office/powerpoint/2010/main" val="19592683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697</TotalTime>
  <Words>835</Words>
  <Application>Microsoft Office PowerPoint</Application>
  <PresentationFormat>On-screen Show (4:3)</PresentationFormat>
  <Paragraphs>169</Paragraphs>
  <Slides>24</Slides>
  <Notes>23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1_Office Theme</vt:lpstr>
      <vt:lpstr>Egg Industry Conference 29th September 2017 </vt:lpstr>
      <vt:lpstr>Vision for the Future</vt:lpstr>
      <vt:lpstr>Four pillars of the programme</vt:lpstr>
      <vt:lpstr>An independently-audited quality programme</vt:lpstr>
      <vt:lpstr>Desired outcomes</vt:lpstr>
      <vt:lpstr>How have we developed the Programme</vt:lpstr>
      <vt:lpstr>Traceability</vt:lpstr>
      <vt:lpstr>The Stamping Code</vt:lpstr>
      <vt:lpstr>How to stamp?</vt:lpstr>
      <vt:lpstr>What goes on the egg?</vt:lpstr>
      <vt:lpstr>PowerPoint Presentation</vt:lpstr>
      <vt:lpstr>PowerPoint Presentation</vt:lpstr>
      <vt:lpstr>Timeline</vt:lpstr>
      <vt:lpstr>Q A Programme</vt:lpstr>
      <vt:lpstr>Free Range Definition</vt:lpstr>
      <vt:lpstr>What is New Zealand Free Range?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NetworkPR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Egg Producers Federation Quality Assurance Programme</dc:title>
  <dc:creator>Krystal Guppy</dc:creator>
  <cp:lastModifiedBy>Deborah Wilkinson-Gray</cp:lastModifiedBy>
  <cp:revision>32</cp:revision>
  <cp:lastPrinted>2017-09-25T04:00:14Z</cp:lastPrinted>
  <dcterms:created xsi:type="dcterms:W3CDTF">2017-06-12T23:46:38Z</dcterms:created>
  <dcterms:modified xsi:type="dcterms:W3CDTF">2017-09-25T04:19:34Z</dcterms:modified>
</cp:coreProperties>
</file>