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3.jpg" ContentType="image/p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3" r:id="rId2"/>
  </p:sldMasterIdLst>
  <p:notesMasterIdLst>
    <p:notesMasterId r:id="rId14"/>
  </p:notesMasterIdLst>
  <p:handoutMasterIdLst>
    <p:handoutMasterId r:id="rId15"/>
  </p:handoutMasterIdLst>
  <p:sldIdLst>
    <p:sldId id="256" r:id="rId3"/>
    <p:sldId id="268" r:id="rId4"/>
    <p:sldId id="281" r:id="rId5"/>
    <p:sldId id="270" r:id="rId6"/>
    <p:sldId id="275" r:id="rId7"/>
    <p:sldId id="283" r:id="rId8"/>
    <p:sldId id="278" r:id="rId9"/>
    <p:sldId id="277" r:id="rId10"/>
    <p:sldId id="279" r:id="rId11"/>
    <p:sldId id="285" r:id="rId12"/>
    <p:sldId id="262" r:id="rId13"/>
  </p:sldIdLst>
  <p:sldSz cx="9144000" cy="6858000" type="screen4x3"/>
  <p:notesSz cx="6864350" cy="9994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2117" autoAdjust="0"/>
  </p:normalViewPr>
  <p:slideViewPr>
    <p:cSldViewPr snapToGrid="0">
      <p:cViewPr varScale="1">
        <p:scale>
          <a:sx n="45" d="100"/>
          <a:sy n="45" d="100"/>
        </p:scale>
        <p:origin x="3426" y="4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n-NZ" sz="900" dirty="0"/>
          </a:p>
        </p:txBody>
      </p:sp>
      <p:sp>
        <p:nvSpPr>
          <p:cNvPr id="3" name="Date Placeholder 2"/>
          <p:cNvSpPr>
            <a:spLocks noGrp="1"/>
          </p:cNvSpPr>
          <p:nvPr>
            <p:ph type="dt" sz="quarter" idx="1"/>
          </p:nvPr>
        </p:nvSpPr>
        <p:spPr>
          <a:xfrm>
            <a:off x="3887788" y="0"/>
            <a:ext cx="2974975" cy="501650"/>
          </a:xfrm>
          <a:prstGeom prst="rect">
            <a:avLst/>
          </a:prstGeom>
        </p:spPr>
        <p:txBody>
          <a:bodyPr vert="horz" lIns="91440" tIns="45720" rIns="91440" bIns="45720" rtlCol="0"/>
          <a:lstStyle>
            <a:lvl1pPr algn="r">
              <a:defRPr sz="1200"/>
            </a:lvl1pPr>
          </a:lstStyle>
          <a:p>
            <a:fld id="{857E2130-13AA-4A53-B039-48282E3D36C1}" type="datetimeFigureOut">
              <a:rPr lang="en-NZ" sz="900" smtClean="0"/>
              <a:t>25/09/2017</a:t>
            </a:fld>
            <a:endParaRPr lang="en-NZ" sz="900" dirty="0"/>
          </a:p>
        </p:txBody>
      </p:sp>
      <p:sp>
        <p:nvSpPr>
          <p:cNvPr id="4" name="Footer Placeholder 3"/>
          <p:cNvSpPr>
            <a:spLocks noGrp="1"/>
          </p:cNvSpPr>
          <p:nvPr>
            <p:ph type="ftr" sz="quarter" idx="2"/>
          </p:nvPr>
        </p:nvSpPr>
        <p:spPr>
          <a:xfrm>
            <a:off x="0" y="9493250"/>
            <a:ext cx="2974975" cy="501650"/>
          </a:xfrm>
          <a:prstGeom prst="rect">
            <a:avLst/>
          </a:prstGeom>
        </p:spPr>
        <p:txBody>
          <a:bodyPr vert="horz" lIns="91440" tIns="45720" rIns="91440" bIns="45720" rtlCol="0" anchor="b"/>
          <a:lstStyle>
            <a:lvl1pPr algn="l">
              <a:defRPr sz="1200"/>
            </a:lvl1pPr>
          </a:lstStyle>
          <a:p>
            <a:endParaRPr lang="en-NZ" sz="900" dirty="0"/>
          </a:p>
        </p:txBody>
      </p:sp>
      <p:sp>
        <p:nvSpPr>
          <p:cNvPr id="5" name="Slide Number Placeholder 4"/>
          <p:cNvSpPr>
            <a:spLocks noGrp="1"/>
          </p:cNvSpPr>
          <p:nvPr>
            <p:ph type="sldNum" sz="quarter" idx="3"/>
          </p:nvPr>
        </p:nvSpPr>
        <p:spPr>
          <a:xfrm>
            <a:off x="3887788" y="9493250"/>
            <a:ext cx="2974975" cy="501650"/>
          </a:xfrm>
          <a:prstGeom prst="rect">
            <a:avLst/>
          </a:prstGeom>
        </p:spPr>
        <p:txBody>
          <a:bodyPr vert="horz" lIns="91440" tIns="45720" rIns="91440" bIns="45720" rtlCol="0" anchor="b"/>
          <a:lstStyle>
            <a:lvl1pPr algn="r">
              <a:defRPr sz="1200"/>
            </a:lvl1pPr>
          </a:lstStyle>
          <a:p>
            <a:fld id="{B0E607BA-816A-438F-840A-7D3E4DD373DE}" type="slidenum">
              <a:rPr lang="en-NZ" sz="900" smtClean="0"/>
              <a:t>‹#›</a:t>
            </a:fld>
            <a:endParaRPr lang="en-NZ" sz="900" dirty="0"/>
          </a:p>
        </p:txBody>
      </p:sp>
    </p:spTree>
    <p:extLst>
      <p:ext uri="{BB962C8B-B14F-4D97-AF65-F5344CB8AC3E}">
        <p14:creationId xmlns:p14="http://schemas.microsoft.com/office/powerpoint/2010/main" val="1269416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0063"/>
          </a:xfrm>
          <a:prstGeom prst="rect">
            <a:avLst/>
          </a:prstGeom>
        </p:spPr>
        <p:txBody>
          <a:bodyPr vert="horz" lIns="91440" tIns="45720" rIns="91440" bIns="45720" rtlCol="0"/>
          <a:lstStyle>
            <a:lvl1pPr algn="l">
              <a:defRPr sz="900"/>
            </a:lvl1pPr>
          </a:lstStyle>
          <a:p>
            <a:endParaRPr lang="en-NZ" dirty="0"/>
          </a:p>
        </p:txBody>
      </p:sp>
      <p:sp>
        <p:nvSpPr>
          <p:cNvPr id="3" name="Date Placeholder 2"/>
          <p:cNvSpPr>
            <a:spLocks noGrp="1"/>
          </p:cNvSpPr>
          <p:nvPr>
            <p:ph type="dt" idx="1"/>
          </p:nvPr>
        </p:nvSpPr>
        <p:spPr>
          <a:xfrm>
            <a:off x="3887788" y="0"/>
            <a:ext cx="2974975" cy="500063"/>
          </a:xfrm>
          <a:prstGeom prst="rect">
            <a:avLst/>
          </a:prstGeom>
        </p:spPr>
        <p:txBody>
          <a:bodyPr vert="horz" lIns="91440" tIns="45720" rIns="91440" bIns="45720" rtlCol="0"/>
          <a:lstStyle>
            <a:lvl1pPr algn="r">
              <a:defRPr sz="900"/>
            </a:lvl1pPr>
          </a:lstStyle>
          <a:p>
            <a:fld id="{9CDD5397-1D1B-4647-A20C-5F6618A9E69F}" type="datetimeFigureOut">
              <a:rPr lang="en-NZ" smtClean="0"/>
              <a:pPr/>
              <a:t>25/09/2017</a:t>
            </a:fld>
            <a:endParaRPr lang="en-NZ" dirty="0"/>
          </a:p>
        </p:txBody>
      </p:sp>
      <p:sp>
        <p:nvSpPr>
          <p:cNvPr id="4" name="Slide Image Placeholder 3"/>
          <p:cNvSpPr>
            <a:spLocks noGrp="1" noRot="1" noChangeAspect="1"/>
          </p:cNvSpPr>
          <p:nvPr>
            <p:ph type="sldImg" idx="2"/>
          </p:nvPr>
        </p:nvSpPr>
        <p:spPr>
          <a:xfrm>
            <a:off x="933450" y="749300"/>
            <a:ext cx="4997450" cy="3748088"/>
          </a:xfrm>
          <a:prstGeom prst="rect">
            <a:avLst/>
          </a:prstGeom>
          <a:noFill/>
          <a:ln w="12700">
            <a:solidFill>
              <a:prstClr val="black"/>
            </a:solidFill>
          </a:ln>
        </p:spPr>
        <p:txBody>
          <a:bodyPr vert="horz" lIns="91440" tIns="45720" rIns="91440" bIns="45720" rtlCol="0" anchor="ctr"/>
          <a:lstStyle/>
          <a:p>
            <a:endParaRPr lang="en-NZ" dirty="0"/>
          </a:p>
        </p:txBody>
      </p:sp>
      <p:sp>
        <p:nvSpPr>
          <p:cNvPr id="5" name="Notes Placeholder 4"/>
          <p:cNvSpPr>
            <a:spLocks noGrp="1"/>
          </p:cNvSpPr>
          <p:nvPr>
            <p:ph type="body" sz="quarter" idx="3"/>
          </p:nvPr>
        </p:nvSpPr>
        <p:spPr>
          <a:xfrm>
            <a:off x="685800" y="4748213"/>
            <a:ext cx="5492750" cy="4497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93250"/>
            <a:ext cx="2974975" cy="500063"/>
          </a:xfrm>
          <a:prstGeom prst="rect">
            <a:avLst/>
          </a:prstGeom>
        </p:spPr>
        <p:txBody>
          <a:bodyPr vert="horz" lIns="91440" tIns="45720" rIns="91440" bIns="45720" rtlCol="0" anchor="b"/>
          <a:lstStyle>
            <a:lvl1pPr algn="l">
              <a:defRPr sz="900"/>
            </a:lvl1pPr>
          </a:lstStyle>
          <a:p>
            <a:endParaRPr lang="en-NZ" dirty="0"/>
          </a:p>
        </p:txBody>
      </p:sp>
      <p:sp>
        <p:nvSpPr>
          <p:cNvPr id="7" name="Slide Number Placeholder 6"/>
          <p:cNvSpPr>
            <a:spLocks noGrp="1"/>
          </p:cNvSpPr>
          <p:nvPr>
            <p:ph type="sldNum" sz="quarter" idx="5"/>
          </p:nvPr>
        </p:nvSpPr>
        <p:spPr>
          <a:xfrm>
            <a:off x="3887788" y="9493250"/>
            <a:ext cx="2974975" cy="500063"/>
          </a:xfrm>
          <a:prstGeom prst="rect">
            <a:avLst/>
          </a:prstGeom>
        </p:spPr>
        <p:txBody>
          <a:bodyPr vert="horz" lIns="91440" tIns="45720" rIns="91440" bIns="45720" rtlCol="0" anchor="b"/>
          <a:lstStyle>
            <a:lvl1pPr algn="r">
              <a:defRPr sz="900"/>
            </a:lvl1pPr>
          </a:lstStyle>
          <a:p>
            <a:fld id="{CDAC8324-F488-427D-941E-3C8E3FAD1B28}" type="slidenum">
              <a:rPr lang="en-NZ" smtClean="0"/>
              <a:pPr/>
              <a:t>‹#›</a:t>
            </a:fld>
            <a:endParaRPr lang="en-NZ" dirty="0"/>
          </a:p>
        </p:txBody>
      </p:sp>
    </p:spTree>
    <p:extLst>
      <p:ext uri="{BB962C8B-B14F-4D97-AF65-F5344CB8AC3E}">
        <p14:creationId xmlns:p14="http://schemas.microsoft.com/office/powerpoint/2010/main" val="1684768700"/>
      </p:ext>
    </p:extLst>
  </p:cSld>
  <p:clrMap bg1="lt1" tx1="dk1" bg2="lt2" tx2="dk2" accent1="accent1" accent2="accent2" accent3="accent3" accent4="accent4" accent5="accent5" accent6="accent6" hlink="hlink" folHlink="folHlink"/>
  <p:notesStyle>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900" kern="1200">
        <a:solidFill>
          <a:schemeClr val="tx1"/>
        </a:solidFill>
        <a:latin typeface="+mn-lt"/>
        <a:ea typeface="+mn-ea"/>
        <a:cs typeface="+mn-cs"/>
      </a:defRPr>
    </a:lvl2pPr>
    <a:lvl3pPr marL="914400" algn="l" defTabSz="914400" rtl="0" eaLnBrk="1" latinLnBrk="0" hangingPunct="1">
      <a:defRPr sz="900" kern="1200">
        <a:solidFill>
          <a:schemeClr val="tx1"/>
        </a:solidFill>
        <a:latin typeface="+mn-lt"/>
        <a:ea typeface="+mn-ea"/>
        <a:cs typeface="+mn-cs"/>
      </a:defRPr>
    </a:lvl3pPr>
    <a:lvl4pPr marL="1371600" algn="l" defTabSz="914400" rtl="0" eaLnBrk="1" latinLnBrk="0" hangingPunct="1">
      <a:defRPr sz="900" kern="1200">
        <a:solidFill>
          <a:schemeClr val="tx1"/>
        </a:solidFill>
        <a:latin typeface="+mn-lt"/>
        <a:ea typeface="+mn-ea"/>
        <a:cs typeface="+mn-cs"/>
      </a:defRPr>
    </a:lvl4pPr>
    <a:lvl5pPr marL="1828800" algn="l" defTabSz="914400" rtl="0" eaLnBrk="1" latinLnBrk="0" hangingPunct="1">
      <a:defRPr sz="9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Poul</a:t>
            </a:r>
            <a:r>
              <a:rPr lang="en-US" baseline="0" dirty="0" smtClean="0"/>
              <a:t> Israelson</a:t>
            </a:r>
          </a:p>
          <a:p>
            <a:r>
              <a:rPr lang="en-US" baseline="0" dirty="0" smtClean="0"/>
              <a:t>Technical Director and Senior Planner</a:t>
            </a:r>
          </a:p>
          <a:p>
            <a:endParaRPr lang="en-US" baseline="0" dirty="0" smtClean="0"/>
          </a:p>
          <a:p>
            <a:r>
              <a:rPr lang="en-US" baseline="0" dirty="0" smtClean="0"/>
              <a:t>Anita Simpson</a:t>
            </a:r>
          </a:p>
          <a:p>
            <a:r>
              <a:rPr lang="en-US" baseline="0" dirty="0" smtClean="0"/>
              <a:t>Principal and Senior Process Engineer</a:t>
            </a:r>
            <a:endParaRPr lang="en-US" dirty="0" smtClean="0"/>
          </a:p>
        </p:txBody>
      </p:sp>
      <p:sp>
        <p:nvSpPr>
          <p:cNvPr id="4" name="Slide Number Placeholder 3"/>
          <p:cNvSpPr>
            <a:spLocks noGrp="1"/>
          </p:cNvSpPr>
          <p:nvPr>
            <p:ph type="sldNum" sz="quarter" idx="10"/>
          </p:nvPr>
        </p:nvSpPr>
        <p:spPr/>
        <p:txBody>
          <a:bodyPr/>
          <a:lstStyle/>
          <a:p>
            <a:fld id="{CDAC8324-F488-427D-941E-3C8E3FAD1B28}" type="slidenum">
              <a:rPr lang="en-NZ" smtClean="0"/>
              <a:pPr/>
              <a:t>1</a:t>
            </a:fld>
            <a:endParaRPr lang="en-NZ" dirty="0"/>
          </a:p>
        </p:txBody>
      </p:sp>
    </p:spTree>
    <p:extLst>
      <p:ext uri="{BB962C8B-B14F-4D97-AF65-F5344CB8AC3E}">
        <p14:creationId xmlns:p14="http://schemas.microsoft.com/office/powerpoint/2010/main" val="347243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Poul</a:t>
            </a:r>
            <a:r>
              <a:rPr lang="en-NZ" b="1" baseline="0" dirty="0"/>
              <a:t> </a:t>
            </a:r>
          </a:p>
          <a:p>
            <a:endParaRPr lang="en-NZ" baseline="0" dirty="0"/>
          </a:p>
          <a:p>
            <a:pPr marL="171450" indent="-171450">
              <a:buFont typeface="Arial" panose="020B0604020202020204" pitchFamily="34" charset="0"/>
              <a:buChar char="•"/>
            </a:pPr>
            <a:r>
              <a:rPr lang="en-NZ" baseline="0" dirty="0" smtClean="0"/>
              <a:t>Changing Market Trends - National </a:t>
            </a:r>
            <a:r>
              <a:rPr lang="en-NZ" baseline="0" dirty="0"/>
              <a:t>animal welfare </a:t>
            </a:r>
            <a:r>
              <a:rPr lang="en-NZ" baseline="0" dirty="0" smtClean="0"/>
              <a:t>code and Commercial </a:t>
            </a:r>
            <a:r>
              <a:rPr lang="en-NZ" baseline="0" dirty="0"/>
              <a:t>trends </a:t>
            </a:r>
            <a:endParaRPr lang="en-NZ" baseline="0" dirty="0" smtClean="0"/>
          </a:p>
          <a:p>
            <a:pPr marL="0" indent="0">
              <a:buFontTx/>
              <a:buNone/>
            </a:pPr>
            <a:endParaRPr lang="en-NZ" baseline="0" dirty="0" smtClean="0"/>
          </a:p>
          <a:p>
            <a:pPr marL="171450" indent="-171450">
              <a:buFont typeface="Arial" panose="020B0604020202020204" pitchFamily="34" charset="0"/>
              <a:buChar char="•"/>
            </a:pPr>
            <a:r>
              <a:rPr lang="en-NZ" baseline="0" dirty="0" smtClean="0"/>
              <a:t>Planning regulations </a:t>
            </a:r>
            <a:r>
              <a:rPr lang="en-NZ" baseline="0" dirty="0"/>
              <a:t>– National Policy and Environmental Standards – trickle down through to rules in Regional and District Council plans – implications for egg producers – compliance costs and cost of changes to </a:t>
            </a:r>
            <a:r>
              <a:rPr lang="en-NZ" baseline="0" dirty="0" smtClean="0"/>
              <a:t>operations</a:t>
            </a:r>
          </a:p>
          <a:p>
            <a:pPr marL="171450" indent="-171450">
              <a:buFontTx/>
              <a:buChar char="-"/>
            </a:pPr>
            <a:endParaRPr lang="en-US" baseline="0" dirty="0" smtClean="0"/>
          </a:p>
          <a:p>
            <a:pPr marL="171450" indent="-171450">
              <a:buFont typeface="Arial" panose="020B0604020202020204" pitchFamily="34" charset="0"/>
              <a:buChar char="•"/>
            </a:pPr>
            <a:r>
              <a:rPr lang="en-US" baseline="0" dirty="0" smtClean="0"/>
              <a:t>Water</a:t>
            </a:r>
            <a:endParaRPr lang="en-NZ" baseline="0" dirty="0" smtClean="0"/>
          </a:p>
          <a:p>
            <a:pPr marL="0" indent="0">
              <a:buFontTx/>
              <a:buNone/>
            </a:pPr>
            <a:r>
              <a:rPr lang="en-NZ" baseline="0" dirty="0" smtClean="0"/>
              <a:t>	Election </a:t>
            </a:r>
            <a:r>
              <a:rPr lang="en-NZ" baseline="0" dirty="0"/>
              <a:t>implications – </a:t>
            </a:r>
            <a:r>
              <a:rPr lang="en-NZ" baseline="0" dirty="0" smtClean="0"/>
              <a:t>potential change </a:t>
            </a:r>
            <a:r>
              <a:rPr lang="en-NZ" baseline="0" dirty="0"/>
              <a:t>in government – implications on water and industry </a:t>
            </a:r>
            <a:r>
              <a:rPr lang="en-NZ" baseline="0" dirty="0" smtClean="0"/>
              <a:t>generally</a:t>
            </a:r>
          </a:p>
          <a:p>
            <a:pPr marL="0" indent="0">
              <a:buFontTx/>
              <a:buNone/>
            </a:pPr>
            <a:endParaRPr lang="en-NZ" baseline="0" dirty="0"/>
          </a:p>
          <a:p>
            <a:pPr marL="0" indent="0">
              <a:buFontTx/>
              <a:buNone/>
            </a:pPr>
            <a:r>
              <a:rPr lang="en-NZ" baseline="0" dirty="0" smtClean="0"/>
              <a:t>	Water </a:t>
            </a:r>
            <a:r>
              <a:rPr lang="en-NZ" baseline="0" dirty="0"/>
              <a:t>and Wastewater – Nutrient </a:t>
            </a:r>
            <a:r>
              <a:rPr lang="en-NZ" baseline="0" dirty="0" smtClean="0"/>
              <a:t>loading and wastewater </a:t>
            </a:r>
            <a:r>
              <a:rPr lang="en-NZ" baseline="0" dirty="0" smtClean="0"/>
              <a:t>discharge</a:t>
            </a:r>
          </a:p>
          <a:p>
            <a:pPr marL="0" indent="0">
              <a:buFontTx/>
              <a:buNone/>
            </a:pPr>
            <a:endParaRPr lang="en-NZ" baseline="0" dirty="0"/>
          </a:p>
          <a:p>
            <a:pPr marL="171450" indent="-171450">
              <a:buFont typeface="Arial" panose="020B0604020202020204" pitchFamily="34" charset="0"/>
              <a:buChar char="•"/>
            </a:pPr>
            <a:r>
              <a:rPr lang="en-NZ" baseline="0" dirty="0" smtClean="0"/>
              <a:t>Odour </a:t>
            </a:r>
            <a:r>
              <a:rPr lang="en-NZ" baseline="0" dirty="0"/>
              <a:t>– Qualitative study of odour complaints of last 10 </a:t>
            </a:r>
            <a:r>
              <a:rPr lang="en-NZ" baseline="0" dirty="0" smtClean="0"/>
              <a:t>years – Example of issues.</a:t>
            </a:r>
            <a:endParaRPr lang="en-NZ" baseline="0" dirty="0"/>
          </a:p>
          <a:p>
            <a:pPr marL="171450" indent="-171450">
              <a:buFontTx/>
              <a:buChar char="-"/>
            </a:pPr>
            <a:endParaRPr lang="en-NZ" baseline="0" dirty="0"/>
          </a:p>
          <a:p>
            <a:pPr marL="171450" indent="-171450">
              <a:buFontTx/>
              <a:buChar char="-"/>
            </a:pPr>
            <a:endParaRPr lang="en-NZ" dirty="0"/>
          </a:p>
        </p:txBody>
      </p:sp>
      <p:sp>
        <p:nvSpPr>
          <p:cNvPr id="4" name="Slide Number Placeholder 3"/>
          <p:cNvSpPr>
            <a:spLocks noGrp="1"/>
          </p:cNvSpPr>
          <p:nvPr>
            <p:ph type="sldNum" sz="quarter" idx="10"/>
          </p:nvPr>
        </p:nvSpPr>
        <p:spPr/>
        <p:txBody>
          <a:bodyPr/>
          <a:lstStyle/>
          <a:p>
            <a:fld id="{CDAC8324-F488-427D-941E-3C8E3FAD1B28}" type="slidenum">
              <a:rPr lang="en-NZ" smtClean="0"/>
              <a:pPr/>
              <a:t>2</a:t>
            </a:fld>
            <a:endParaRPr lang="en-NZ" dirty="0"/>
          </a:p>
        </p:txBody>
      </p:sp>
    </p:spTree>
    <p:extLst>
      <p:ext uri="{BB962C8B-B14F-4D97-AF65-F5344CB8AC3E}">
        <p14:creationId xmlns:p14="http://schemas.microsoft.com/office/powerpoint/2010/main" val="3013035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100" b="1" kern="1200" dirty="0">
                <a:solidFill>
                  <a:schemeClr val="tx1"/>
                </a:solidFill>
                <a:effectLst/>
                <a:latin typeface="+mn-lt"/>
                <a:ea typeface="+mn-ea"/>
                <a:cs typeface="+mn-cs"/>
              </a:rPr>
              <a:t>Poul</a:t>
            </a:r>
          </a:p>
          <a:p>
            <a:endParaRPr lang="en-NZ" sz="1100" kern="1200" dirty="0">
              <a:solidFill>
                <a:schemeClr val="tx1"/>
              </a:solidFill>
              <a:effectLst/>
              <a:latin typeface="+mn-lt"/>
              <a:ea typeface="+mn-ea"/>
              <a:cs typeface="+mn-cs"/>
            </a:endParaRPr>
          </a:p>
          <a:p>
            <a:pPr marL="171450" indent="-171450">
              <a:buFont typeface="Arial" panose="020B0604020202020204" pitchFamily="34" charset="0"/>
              <a:buChar char="•"/>
            </a:pPr>
            <a:r>
              <a:rPr lang="en-NZ" sz="1100" kern="1200" dirty="0" smtClean="0">
                <a:solidFill>
                  <a:schemeClr val="tx1"/>
                </a:solidFill>
                <a:effectLst/>
                <a:latin typeface="+mn-lt"/>
                <a:ea typeface="+mn-ea"/>
                <a:cs typeface="+mn-cs"/>
              </a:rPr>
              <a:t>Animal Welfare Code</a:t>
            </a:r>
            <a:r>
              <a:rPr lang="en-NZ" sz="1100" kern="1200" baseline="0" dirty="0" smtClean="0">
                <a:solidFill>
                  <a:schemeClr val="tx1"/>
                </a:solidFill>
                <a:effectLst/>
                <a:latin typeface="+mn-lt"/>
                <a:ea typeface="+mn-ea"/>
                <a:cs typeface="+mn-cs"/>
              </a:rPr>
              <a:t> – Requires </a:t>
            </a:r>
            <a:r>
              <a:rPr lang="en-NZ" sz="1100" kern="1200" baseline="0" dirty="0" smtClean="0">
                <a:solidFill>
                  <a:schemeClr val="tx1"/>
                </a:solidFill>
                <a:effectLst/>
                <a:latin typeface="+mn-lt"/>
                <a:ea typeface="+mn-ea"/>
                <a:cs typeface="+mn-cs"/>
              </a:rPr>
              <a:t>the c</a:t>
            </a:r>
            <a:r>
              <a:rPr lang="en-NZ" sz="1100" kern="1200" dirty="0" smtClean="0">
                <a:solidFill>
                  <a:schemeClr val="tx1"/>
                </a:solidFill>
                <a:effectLst/>
                <a:latin typeface="+mn-lt"/>
                <a:ea typeface="+mn-ea"/>
                <a:cs typeface="+mn-cs"/>
              </a:rPr>
              <a:t>onversion </a:t>
            </a:r>
            <a:r>
              <a:rPr lang="en-NZ" sz="1100" kern="1200" dirty="0">
                <a:solidFill>
                  <a:schemeClr val="tx1"/>
                </a:solidFill>
                <a:effectLst/>
                <a:latin typeface="+mn-lt"/>
                <a:ea typeface="+mn-ea"/>
                <a:cs typeface="+mn-cs"/>
              </a:rPr>
              <a:t>from </a:t>
            </a:r>
            <a:r>
              <a:rPr lang="en-NZ" sz="1100" kern="1200" dirty="0" smtClean="0">
                <a:solidFill>
                  <a:schemeClr val="tx1"/>
                </a:solidFill>
                <a:effectLst/>
                <a:latin typeface="+mn-lt"/>
                <a:ea typeface="+mn-ea"/>
                <a:cs typeface="+mn-cs"/>
              </a:rPr>
              <a:t>caged </a:t>
            </a:r>
            <a:r>
              <a:rPr lang="en-NZ" sz="1100" kern="1200" dirty="0">
                <a:solidFill>
                  <a:schemeClr val="tx1"/>
                </a:solidFill>
                <a:effectLst/>
                <a:latin typeface="+mn-lt"/>
                <a:ea typeface="+mn-ea"/>
                <a:cs typeface="+mn-cs"/>
              </a:rPr>
              <a:t>to </a:t>
            </a:r>
            <a:r>
              <a:rPr lang="en-NZ" sz="1100" kern="1200" dirty="0" smtClean="0">
                <a:solidFill>
                  <a:schemeClr val="tx1"/>
                </a:solidFill>
                <a:effectLst/>
                <a:latin typeface="+mn-lt"/>
                <a:ea typeface="+mn-ea"/>
                <a:cs typeface="+mn-cs"/>
              </a:rPr>
              <a:t>enriched cage</a:t>
            </a:r>
            <a:r>
              <a:rPr lang="en-NZ" sz="1100" kern="1200" baseline="0" dirty="0" smtClean="0">
                <a:solidFill>
                  <a:schemeClr val="tx1"/>
                </a:solidFill>
                <a:effectLst/>
                <a:latin typeface="+mn-lt"/>
                <a:ea typeface="+mn-ea"/>
                <a:cs typeface="+mn-cs"/>
              </a:rPr>
              <a:t> </a:t>
            </a:r>
            <a:r>
              <a:rPr lang="en-NZ" sz="1100" kern="1200" baseline="0" dirty="0" smtClean="0">
                <a:solidFill>
                  <a:schemeClr val="tx1"/>
                </a:solidFill>
                <a:effectLst/>
                <a:latin typeface="+mn-lt"/>
                <a:ea typeface="+mn-ea"/>
                <a:cs typeface="+mn-cs"/>
              </a:rPr>
              <a:t>systems</a:t>
            </a:r>
            <a:r>
              <a:rPr lang="en-NZ" sz="1100" kern="1200" dirty="0" smtClean="0">
                <a:solidFill>
                  <a:schemeClr val="tx1"/>
                </a:solidFill>
                <a:effectLst/>
                <a:latin typeface="+mn-lt"/>
                <a:ea typeface="+mn-ea"/>
                <a:cs typeface="+mn-cs"/>
              </a:rPr>
              <a:t>. </a:t>
            </a:r>
            <a:r>
              <a:rPr lang="en-NZ" sz="1100" kern="1200" dirty="0" smtClean="0">
                <a:solidFill>
                  <a:schemeClr val="tx1"/>
                </a:solidFill>
                <a:effectLst/>
                <a:latin typeface="+mn-lt"/>
                <a:ea typeface="+mn-ea"/>
                <a:cs typeface="+mn-cs"/>
              </a:rPr>
              <a:t> T</a:t>
            </a:r>
            <a:r>
              <a:rPr lang="en-NZ" sz="1100" kern="1200" baseline="0" dirty="0" smtClean="0">
                <a:solidFill>
                  <a:schemeClr val="tx1"/>
                </a:solidFill>
                <a:effectLst/>
                <a:latin typeface="+mn-lt"/>
                <a:ea typeface="+mn-ea"/>
                <a:cs typeface="+mn-cs"/>
              </a:rPr>
              <a:t>imeframes:</a:t>
            </a:r>
          </a:p>
          <a:p>
            <a:endParaRPr lang="en-NZ" sz="1100" kern="1200" dirty="0">
              <a:solidFill>
                <a:schemeClr val="tx1"/>
              </a:solidFill>
              <a:effectLst/>
              <a:latin typeface="+mn-lt"/>
              <a:ea typeface="+mn-ea"/>
              <a:cs typeface="+mn-cs"/>
            </a:endParaRPr>
          </a:p>
          <a:p>
            <a:r>
              <a:rPr lang="en-NZ" sz="1100" kern="1200" dirty="0" smtClean="0">
                <a:solidFill>
                  <a:schemeClr val="tx1"/>
                </a:solidFill>
                <a:effectLst/>
                <a:latin typeface="+mn-lt"/>
                <a:ea typeface="+mn-ea"/>
                <a:cs typeface="+mn-cs"/>
              </a:rPr>
              <a:t>	40</a:t>
            </a:r>
            <a:r>
              <a:rPr lang="en-NZ" sz="1100" kern="1200" dirty="0">
                <a:solidFill>
                  <a:schemeClr val="tx1"/>
                </a:solidFill>
                <a:effectLst/>
                <a:latin typeface="+mn-lt"/>
                <a:ea typeface="+mn-ea"/>
                <a:cs typeface="+mn-cs"/>
              </a:rPr>
              <a:t>% by end of 2018</a:t>
            </a:r>
          </a:p>
          <a:p>
            <a:r>
              <a:rPr lang="en-NZ" sz="1100" kern="1200" dirty="0" smtClean="0">
                <a:solidFill>
                  <a:schemeClr val="tx1"/>
                </a:solidFill>
                <a:effectLst/>
                <a:latin typeface="+mn-lt"/>
                <a:ea typeface="+mn-ea"/>
                <a:cs typeface="+mn-cs"/>
              </a:rPr>
              <a:t>	20</a:t>
            </a:r>
            <a:r>
              <a:rPr lang="en-NZ" sz="1100" kern="1200" dirty="0">
                <a:solidFill>
                  <a:schemeClr val="tx1"/>
                </a:solidFill>
                <a:effectLst/>
                <a:latin typeface="+mn-lt"/>
                <a:ea typeface="+mn-ea"/>
                <a:cs typeface="+mn-cs"/>
              </a:rPr>
              <a:t>% by end of 2020</a:t>
            </a:r>
          </a:p>
          <a:p>
            <a:r>
              <a:rPr lang="en-NZ" sz="1100" kern="1200" dirty="0" smtClean="0">
                <a:solidFill>
                  <a:schemeClr val="tx1"/>
                </a:solidFill>
                <a:effectLst/>
                <a:latin typeface="+mn-lt"/>
                <a:ea typeface="+mn-ea"/>
                <a:cs typeface="+mn-cs"/>
              </a:rPr>
              <a:t>	Final </a:t>
            </a:r>
            <a:r>
              <a:rPr lang="en-NZ" sz="1100" kern="1200" dirty="0">
                <a:solidFill>
                  <a:schemeClr val="tx1"/>
                </a:solidFill>
                <a:effectLst/>
                <a:latin typeface="+mn-lt"/>
                <a:ea typeface="+mn-ea"/>
                <a:cs typeface="+mn-cs"/>
              </a:rPr>
              <a:t>40% by end of 2022.</a:t>
            </a:r>
          </a:p>
          <a:p>
            <a:endParaRPr lang="en-NZ" sz="1100" kern="1200" dirty="0">
              <a:solidFill>
                <a:schemeClr val="tx1"/>
              </a:solidFill>
              <a:effectLst/>
              <a:latin typeface="+mn-lt"/>
              <a:ea typeface="+mn-ea"/>
              <a:cs typeface="+mn-cs"/>
            </a:endParaRPr>
          </a:p>
          <a:p>
            <a:pPr marL="171450" indent="-171450">
              <a:buFont typeface="Arial" panose="020B0604020202020204" pitchFamily="34" charset="0"/>
              <a:buChar char="•"/>
            </a:pPr>
            <a:r>
              <a:rPr lang="en-NZ" sz="1100" kern="1200" dirty="0" smtClean="0">
                <a:solidFill>
                  <a:schemeClr val="tx1"/>
                </a:solidFill>
                <a:effectLst/>
                <a:latin typeface="+mn-lt"/>
                <a:ea typeface="+mn-ea"/>
                <a:cs typeface="+mn-cs"/>
              </a:rPr>
              <a:t>The Code</a:t>
            </a:r>
            <a:r>
              <a:rPr lang="en-NZ" sz="1100" kern="1200" baseline="0" dirty="0" smtClean="0">
                <a:solidFill>
                  <a:schemeClr val="tx1"/>
                </a:solidFill>
                <a:effectLst/>
                <a:latin typeface="+mn-lt"/>
                <a:ea typeface="+mn-ea"/>
                <a:cs typeface="+mn-cs"/>
              </a:rPr>
              <a:t> will have </a:t>
            </a:r>
            <a:r>
              <a:rPr lang="en-NZ" sz="1100" kern="1200" dirty="0" smtClean="0">
                <a:solidFill>
                  <a:schemeClr val="tx1"/>
                </a:solidFill>
                <a:effectLst/>
                <a:latin typeface="+mn-lt"/>
                <a:ea typeface="+mn-ea"/>
                <a:cs typeface="+mn-cs"/>
              </a:rPr>
              <a:t>implications </a:t>
            </a:r>
            <a:r>
              <a:rPr lang="en-NZ" sz="1100" kern="1200" dirty="0">
                <a:solidFill>
                  <a:schemeClr val="tx1"/>
                </a:solidFill>
                <a:effectLst/>
                <a:latin typeface="+mn-lt"/>
                <a:ea typeface="+mn-ea"/>
                <a:cs typeface="+mn-cs"/>
              </a:rPr>
              <a:t>for farmers who </a:t>
            </a:r>
            <a:r>
              <a:rPr lang="en-NZ" sz="1100" kern="1200" dirty="0" smtClean="0">
                <a:solidFill>
                  <a:schemeClr val="tx1"/>
                </a:solidFill>
                <a:effectLst/>
                <a:latin typeface="+mn-lt"/>
                <a:ea typeface="+mn-ea"/>
                <a:cs typeface="+mn-cs"/>
              </a:rPr>
              <a:t>choose to continue </a:t>
            </a:r>
            <a:r>
              <a:rPr lang="en-NZ" sz="1100" kern="1200" dirty="0">
                <a:solidFill>
                  <a:schemeClr val="tx1"/>
                </a:solidFill>
                <a:effectLst/>
                <a:latin typeface="+mn-lt"/>
                <a:ea typeface="+mn-ea"/>
                <a:cs typeface="+mn-cs"/>
              </a:rPr>
              <a:t>to operate</a:t>
            </a:r>
            <a:r>
              <a:rPr lang="en-NZ" sz="1100" kern="1200" baseline="0" dirty="0">
                <a:solidFill>
                  <a:schemeClr val="tx1"/>
                </a:solidFill>
                <a:effectLst/>
                <a:latin typeface="+mn-lt"/>
                <a:ea typeface="+mn-ea"/>
                <a:cs typeface="+mn-cs"/>
              </a:rPr>
              <a:t> </a:t>
            </a:r>
            <a:r>
              <a:rPr lang="en-NZ" sz="1100" kern="1200" baseline="0" dirty="0">
                <a:solidFill>
                  <a:schemeClr val="tx1"/>
                </a:solidFill>
                <a:effectLst/>
                <a:latin typeface="+mn-lt"/>
                <a:ea typeface="+mn-ea"/>
                <a:cs typeface="+mn-cs"/>
              </a:rPr>
              <a:t>c</a:t>
            </a:r>
            <a:r>
              <a:rPr lang="en-NZ" sz="1100" kern="1200" dirty="0" smtClean="0">
                <a:solidFill>
                  <a:schemeClr val="tx1"/>
                </a:solidFill>
                <a:effectLst/>
                <a:latin typeface="+mn-lt"/>
                <a:ea typeface="+mn-ea"/>
                <a:cs typeface="+mn-cs"/>
              </a:rPr>
              <a:t>age systems. </a:t>
            </a:r>
            <a:r>
              <a:rPr lang="en-NZ" sz="1100" kern="1200" baseline="0" dirty="0" smtClean="0">
                <a:solidFill>
                  <a:schemeClr val="tx1"/>
                </a:solidFill>
                <a:effectLst/>
                <a:latin typeface="+mn-lt"/>
                <a:ea typeface="+mn-ea"/>
                <a:cs typeface="+mn-cs"/>
              </a:rPr>
              <a:t> </a:t>
            </a:r>
            <a:r>
              <a:rPr lang="en-NZ" sz="1100" kern="1200" dirty="0" smtClean="0">
                <a:solidFill>
                  <a:schemeClr val="tx1"/>
                </a:solidFill>
                <a:effectLst/>
                <a:latin typeface="+mn-lt"/>
                <a:ea typeface="+mn-ea"/>
                <a:cs typeface="+mn-cs"/>
              </a:rPr>
              <a:t>Conversions to enriched cage systems will require </a:t>
            </a:r>
            <a:r>
              <a:rPr lang="en-NZ" sz="1100" kern="1200" dirty="0">
                <a:solidFill>
                  <a:schemeClr val="tx1"/>
                </a:solidFill>
                <a:effectLst/>
                <a:latin typeface="+mn-lt"/>
                <a:ea typeface="+mn-ea"/>
                <a:cs typeface="+mn-cs"/>
              </a:rPr>
              <a:t>changes to shed </a:t>
            </a:r>
            <a:r>
              <a:rPr lang="en-NZ" sz="1100" kern="1200" dirty="0" smtClean="0">
                <a:solidFill>
                  <a:schemeClr val="tx1"/>
                </a:solidFill>
                <a:effectLst/>
                <a:latin typeface="+mn-lt"/>
                <a:ea typeface="+mn-ea"/>
                <a:cs typeface="+mn-cs"/>
              </a:rPr>
              <a:t>configuration and generally result in lower stocking densities</a:t>
            </a:r>
            <a:r>
              <a:rPr lang="en-NZ" sz="1100" kern="1200" baseline="0" dirty="0" smtClean="0">
                <a:solidFill>
                  <a:schemeClr val="tx1"/>
                </a:solidFill>
                <a:effectLst/>
                <a:latin typeface="+mn-lt"/>
                <a:ea typeface="+mn-ea"/>
                <a:cs typeface="+mn-cs"/>
              </a:rPr>
              <a:t>.</a:t>
            </a:r>
            <a:endParaRPr lang="en-NZ" sz="1100" kern="1200" baseline="0" dirty="0">
              <a:solidFill>
                <a:schemeClr val="tx1"/>
              </a:solidFill>
              <a:effectLst/>
              <a:latin typeface="+mn-lt"/>
              <a:ea typeface="+mn-ea"/>
              <a:cs typeface="+mn-cs"/>
            </a:endParaRPr>
          </a:p>
          <a:p>
            <a:endParaRPr lang="en-NZ" sz="11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NZ" sz="1100" kern="1200" baseline="0" dirty="0" smtClean="0">
                <a:solidFill>
                  <a:schemeClr val="tx1"/>
                </a:solidFill>
                <a:effectLst/>
                <a:latin typeface="+mn-lt"/>
                <a:ea typeface="+mn-ea"/>
                <a:cs typeface="+mn-cs"/>
              </a:rPr>
              <a:t>If </a:t>
            </a:r>
            <a:r>
              <a:rPr lang="en-NZ" sz="1100" kern="1200" baseline="0" dirty="0" smtClean="0">
                <a:solidFill>
                  <a:schemeClr val="tx1"/>
                </a:solidFill>
                <a:effectLst/>
                <a:latin typeface="+mn-lt"/>
                <a:ea typeface="+mn-ea"/>
                <a:cs typeface="+mn-cs"/>
              </a:rPr>
              <a:t>farmers </a:t>
            </a:r>
            <a:r>
              <a:rPr lang="en-NZ" sz="1100" kern="1200" baseline="0" dirty="0">
                <a:solidFill>
                  <a:schemeClr val="tx1"/>
                </a:solidFill>
                <a:effectLst/>
                <a:latin typeface="+mn-lt"/>
                <a:ea typeface="+mn-ea"/>
                <a:cs typeface="+mn-cs"/>
              </a:rPr>
              <a:t>wish to continue at </a:t>
            </a:r>
            <a:r>
              <a:rPr lang="en-NZ" sz="1100" kern="1200" baseline="0" dirty="0" smtClean="0">
                <a:solidFill>
                  <a:schemeClr val="tx1"/>
                </a:solidFill>
                <a:effectLst/>
                <a:latin typeface="+mn-lt"/>
                <a:ea typeface="+mn-ea"/>
                <a:cs typeface="+mn-cs"/>
              </a:rPr>
              <a:t>their current production levels, </a:t>
            </a:r>
            <a:r>
              <a:rPr lang="en-NZ" sz="1100" kern="1200" baseline="0" dirty="0" smtClean="0">
                <a:solidFill>
                  <a:schemeClr val="tx1"/>
                </a:solidFill>
                <a:effectLst/>
                <a:latin typeface="+mn-lt"/>
                <a:ea typeface="+mn-ea"/>
                <a:cs typeface="+mn-cs"/>
              </a:rPr>
              <a:t>it is likely that the </a:t>
            </a:r>
            <a:r>
              <a:rPr lang="en-NZ" sz="1100" kern="1200" baseline="0" dirty="0" smtClean="0">
                <a:solidFill>
                  <a:schemeClr val="tx1"/>
                </a:solidFill>
                <a:effectLst/>
                <a:latin typeface="+mn-lt"/>
                <a:ea typeface="+mn-ea"/>
                <a:cs typeface="+mn-cs"/>
              </a:rPr>
              <a:t>expansion </a:t>
            </a:r>
            <a:r>
              <a:rPr lang="en-NZ" sz="1100" kern="1200" baseline="0" dirty="0">
                <a:solidFill>
                  <a:schemeClr val="tx1"/>
                </a:solidFill>
                <a:effectLst/>
                <a:latin typeface="+mn-lt"/>
                <a:ea typeface="+mn-ea"/>
                <a:cs typeface="+mn-cs"/>
              </a:rPr>
              <a:t>of </a:t>
            </a:r>
            <a:r>
              <a:rPr lang="en-NZ" sz="1100" kern="1200" baseline="0" dirty="0" smtClean="0">
                <a:solidFill>
                  <a:schemeClr val="tx1"/>
                </a:solidFill>
                <a:effectLst/>
                <a:latin typeface="+mn-lt"/>
                <a:ea typeface="+mn-ea"/>
                <a:cs typeface="+mn-cs"/>
              </a:rPr>
              <a:t>existing operations </a:t>
            </a:r>
            <a:r>
              <a:rPr lang="en-NZ" sz="1100" kern="1200" baseline="0" dirty="0">
                <a:solidFill>
                  <a:schemeClr val="tx1"/>
                </a:solidFill>
                <a:effectLst/>
                <a:latin typeface="+mn-lt"/>
                <a:ea typeface="+mn-ea"/>
                <a:cs typeface="+mn-cs"/>
              </a:rPr>
              <a:t>will be </a:t>
            </a:r>
            <a:r>
              <a:rPr lang="en-NZ" sz="1100" kern="1200" baseline="0" dirty="0" smtClean="0">
                <a:solidFill>
                  <a:schemeClr val="tx1"/>
                </a:solidFill>
                <a:effectLst/>
                <a:latin typeface="+mn-lt"/>
                <a:ea typeface="+mn-ea"/>
                <a:cs typeface="+mn-cs"/>
              </a:rPr>
              <a:t>required.  </a:t>
            </a:r>
            <a:endParaRPr lang="en-NZ" sz="1100" kern="1200" baseline="0" dirty="0" smtClean="0">
              <a:solidFill>
                <a:schemeClr val="tx1"/>
              </a:solidFill>
              <a:effectLst/>
              <a:latin typeface="+mn-lt"/>
              <a:ea typeface="+mn-ea"/>
              <a:cs typeface="+mn-cs"/>
            </a:endParaRPr>
          </a:p>
          <a:p>
            <a:endParaRPr lang="en-NZ" sz="110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NZ" sz="1100" kern="1200" baseline="0" dirty="0" smtClean="0">
                <a:solidFill>
                  <a:schemeClr val="tx1"/>
                </a:solidFill>
                <a:effectLst/>
                <a:latin typeface="+mn-lt"/>
                <a:ea typeface="+mn-ea"/>
                <a:cs typeface="+mn-cs"/>
              </a:rPr>
              <a:t>Expansion of farms will </a:t>
            </a:r>
            <a:r>
              <a:rPr lang="en-NZ" sz="1100" kern="1200" baseline="0" dirty="0" smtClean="0">
                <a:solidFill>
                  <a:schemeClr val="tx1"/>
                </a:solidFill>
                <a:effectLst/>
                <a:latin typeface="+mn-lt"/>
                <a:ea typeface="+mn-ea"/>
                <a:cs typeface="+mn-cs"/>
              </a:rPr>
              <a:t>expose farmers to new </a:t>
            </a:r>
            <a:r>
              <a:rPr lang="en-NZ" sz="1100" kern="1200" baseline="0" dirty="0">
                <a:solidFill>
                  <a:schemeClr val="tx1"/>
                </a:solidFill>
                <a:effectLst/>
                <a:latin typeface="+mn-lt"/>
                <a:ea typeface="+mn-ea"/>
                <a:cs typeface="+mn-cs"/>
              </a:rPr>
              <a:t>consenting requirements </a:t>
            </a:r>
            <a:r>
              <a:rPr lang="en-NZ" sz="1100" kern="1200" baseline="0" dirty="0" smtClean="0">
                <a:solidFill>
                  <a:schemeClr val="tx1"/>
                </a:solidFill>
                <a:effectLst/>
                <a:latin typeface="+mn-lt"/>
                <a:ea typeface="+mn-ea"/>
                <a:cs typeface="+mn-cs"/>
              </a:rPr>
              <a:t>in an </a:t>
            </a:r>
            <a:r>
              <a:rPr lang="en-NZ" sz="1100" kern="1200" baseline="0" dirty="0" smtClean="0">
                <a:solidFill>
                  <a:schemeClr val="tx1"/>
                </a:solidFill>
                <a:effectLst/>
                <a:latin typeface="+mn-lt"/>
                <a:ea typeface="+mn-ea"/>
                <a:cs typeface="+mn-cs"/>
              </a:rPr>
              <a:t>environment where there are now stricter </a:t>
            </a:r>
            <a:r>
              <a:rPr lang="en-NZ" sz="1100" kern="1200" baseline="0" dirty="0">
                <a:solidFill>
                  <a:schemeClr val="tx1"/>
                </a:solidFill>
                <a:effectLst/>
                <a:latin typeface="+mn-lt"/>
                <a:ea typeface="+mn-ea"/>
                <a:cs typeface="+mn-cs"/>
              </a:rPr>
              <a:t>rules </a:t>
            </a:r>
            <a:r>
              <a:rPr lang="en-NZ" sz="1100" kern="1200" baseline="0" dirty="0" smtClean="0">
                <a:solidFill>
                  <a:schemeClr val="tx1"/>
                </a:solidFill>
                <a:effectLst/>
                <a:latin typeface="+mn-lt"/>
                <a:ea typeface="+mn-ea"/>
                <a:cs typeface="+mn-cs"/>
              </a:rPr>
              <a:t>being imposed at both District and Regional Council level.  The ability </a:t>
            </a:r>
            <a:r>
              <a:rPr lang="en-NZ" sz="1100" kern="1200" baseline="0" dirty="0">
                <a:solidFill>
                  <a:schemeClr val="tx1"/>
                </a:solidFill>
                <a:effectLst/>
                <a:latin typeface="+mn-lt"/>
                <a:ea typeface="+mn-ea"/>
                <a:cs typeface="+mn-cs"/>
              </a:rPr>
              <a:t>to expand will also be subject to land availability and </a:t>
            </a:r>
            <a:r>
              <a:rPr lang="en-NZ" sz="1100" kern="1200" baseline="0" dirty="0" smtClean="0">
                <a:solidFill>
                  <a:schemeClr val="tx1"/>
                </a:solidFill>
                <a:effectLst/>
                <a:latin typeface="+mn-lt"/>
                <a:ea typeface="+mn-ea"/>
                <a:cs typeface="+mn-cs"/>
              </a:rPr>
              <a:t>having appropriate </a:t>
            </a:r>
            <a:r>
              <a:rPr lang="en-NZ" sz="1100" kern="1200" baseline="0" dirty="0">
                <a:solidFill>
                  <a:schemeClr val="tx1"/>
                </a:solidFill>
                <a:effectLst/>
                <a:latin typeface="+mn-lt"/>
                <a:ea typeface="+mn-ea"/>
                <a:cs typeface="+mn-cs"/>
              </a:rPr>
              <a:t>separation distances to </a:t>
            </a:r>
            <a:r>
              <a:rPr lang="en-NZ" sz="1100" kern="1200" baseline="0" dirty="0" smtClean="0">
                <a:solidFill>
                  <a:schemeClr val="tx1"/>
                </a:solidFill>
                <a:effectLst/>
                <a:latin typeface="+mn-lt"/>
                <a:ea typeface="+mn-ea"/>
                <a:cs typeface="+mn-cs"/>
              </a:rPr>
              <a:t>neighbours.</a:t>
            </a:r>
          </a:p>
          <a:p>
            <a:endParaRPr lang="en-NZ"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DAC8324-F488-427D-941E-3C8E3FAD1B28}" type="slidenum">
              <a:rPr lang="en-NZ" smtClean="0"/>
              <a:pPr/>
              <a:t>3</a:t>
            </a:fld>
            <a:endParaRPr lang="en-NZ" dirty="0"/>
          </a:p>
        </p:txBody>
      </p:sp>
    </p:spTree>
    <p:extLst>
      <p:ext uri="{BB962C8B-B14F-4D97-AF65-F5344CB8AC3E}">
        <p14:creationId xmlns:p14="http://schemas.microsoft.com/office/powerpoint/2010/main" val="127228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Poul</a:t>
            </a:r>
          </a:p>
          <a:p>
            <a:endParaRPr lang="en-NZ" dirty="0"/>
          </a:p>
          <a:p>
            <a:pPr marL="171450" indent="-171450">
              <a:buFont typeface="Arial" panose="020B0604020202020204" pitchFamily="34" charset="0"/>
              <a:buChar char="•"/>
            </a:pPr>
            <a:r>
              <a:rPr lang="en-NZ" dirty="0"/>
              <a:t>In addition to the changes </a:t>
            </a:r>
            <a:r>
              <a:rPr lang="en-NZ" dirty="0" smtClean="0"/>
              <a:t>introduced by</a:t>
            </a:r>
            <a:r>
              <a:rPr lang="en-NZ" baseline="0" dirty="0" smtClean="0"/>
              <a:t> </a:t>
            </a:r>
            <a:r>
              <a:rPr lang="en-NZ" baseline="0" dirty="0"/>
              <a:t>the </a:t>
            </a:r>
            <a:r>
              <a:rPr lang="en-NZ" baseline="0" dirty="0" smtClean="0"/>
              <a:t>Animal Welfare Code</a:t>
            </a:r>
            <a:r>
              <a:rPr lang="en-NZ" baseline="0" dirty="0"/>
              <a:t>, there have been </a:t>
            </a:r>
            <a:r>
              <a:rPr lang="en-NZ" baseline="0" dirty="0" smtClean="0"/>
              <a:t>some </a:t>
            </a:r>
            <a:r>
              <a:rPr lang="en-NZ" baseline="0" dirty="0" smtClean="0"/>
              <a:t>recent changes </a:t>
            </a:r>
            <a:r>
              <a:rPr lang="en-NZ" baseline="0" dirty="0"/>
              <a:t>in the commercial landscape – particularly with </a:t>
            </a:r>
            <a:r>
              <a:rPr lang="en-NZ" baseline="0" dirty="0" smtClean="0"/>
              <a:t>the type </a:t>
            </a:r>
            <a:r>
              <a:rPr lang="en-NZ" baseline="0" dirty="0"/>
              <a:t>of eggs sold.</a:t>
            </a:r>
          </a:p>
          <a:p>
            <a:endParaRPr lang="en-NZ" baseline="0" dirty="0"/>
          </a:p>
          <a:p>
            <a:pPr marL="171450" indent="-171450">
              <a:buFont typeface="Arial" panose="020B0604020202020204" pitchFamily="34" charset="0"/>
              <a:buChar char="•"/>
            </a:pPr>
            <a:r>
              <a:rPr lang="en-NZ" baseline="0" dirty="0" smtClean="0"/>
              <a:t>Earlier this year Countdown indicated </a:t>
            </a:r>
            <a:r>
              <a:rPr lang="en-NZ" baseline="0" dirty="0"/>
              <a:t>that </a:t>
            </a:r>
            <a:r>
              <a:rPr lang="en-NZ" baseline="0" dirty="0" smtClean="0"/>
              <a:t>it will </a:t>
            </a:r>
            <a:r>
              <a:rPr lang="en-NZ" baseline="0" dirty="0"/>
              <a:t>not sell cage eggs by </a:t>
            </a:r>
            <a:r>
              <a:rPr lang="en-NZ" baseline="0" dirty="0" smtClean="0"/>
              <a:t>2025, and just last week, New </a:t>
            </a:r>
            <a:r>
              <a:rPr lang="en-NZ" baseline="0" dirty="0"/>
              <a:t>World </a:t>
            </a:r>
            <a:r>
              <a:rPr lang="en-NZ" baseline="0" dirty="0" smtClean="0"/>
              <a:t>followed </a:t>
            </a:r>
            <a:r>
              <a:rPr lang="en-NZ" baseline="0" dirty="0"/>
              <a:t>this </a:t>
            </a:r>
            <a:r>
              <a:rPr lang="en-NZ" baseline="0" dirty="0" smtClean="0"/>
              <a:t>trend and has committed to selling non-caged eggs by 2027.  </a:t>
            </a:r>
            <a:endParaRPr lang="en-NZ" baseline="0" dirty="0"/>
          </a:p>
          <a:p>
            <a:endParaRPr lang="en-NZ" baseline="0" dirty="0"/>
          </a:p>
          <a:p>
            <a:pPr marL="171450" indent="-171450">
              <a:buFont typeface="Arial" panose="020B0604020202020204" pitchFamily="34" charset="0"/>
              <a:buChar char="•"/>
            </a:pPr>
            <a:r>
              <a:rPr lang="en-NZ" baseline="0" dirty="0" smtClean="0"/>
              <a:t>With </a:t>
            </a:r>
            <a:r>
              <a:rPr lang="en-NZ" baseline="0" dirty="0" smtClean="0"/>
              <a:t>the requirements of the </a:t>
            </a:r>
            <a:r>
              <a:rPr lang="en-NZ" baseline="0" dirty="0" smtClean="0"/>
              <a:t>Animal Welfare Code together with changing market trends, </a:t>
            </a:r>
            <a:r>
              <a:rPr lang="en-NZ" baseline="0" dirty="0" smtClean="0"/>
              <a:t>there will </a:t>
            </a:r>
            <a:r>
              <a:rPr lang="en-NZ" baseline="0" dirty="0"/>
              <a:t>be greater likelihood of </a:t>
            </a:r>
            <a:r>
              <a:rPr lang="en-NZ" baseline="0" dirty="0" smtClean="0"/>
              <a:t>traditional cage egg </a:t>
            </a:r>
            <a:r>
              <a:rPr lang="en-NZ" baseline="0" dirty="0" smtClean="0"/>
              <a:t>operations converting </a:t>
            </a:r>
            <a:r>
              <a:rPr lang="en-NZ" baseline="0" dirty="0"/>
              <a:t>to either to </a:t>
            </a:r>
            <a:r>
              <a:rPr lang="en-NZ" baseline="0" dirty="0" smtClean="0"/>
              <a:t>barn </a:t>
            </a:r>
            <a:r>
              <a:rPr lang="en-NZ" baseline="0" dirty="0"/>
              <a:t>or free range </a:t>
            </a:r>
            <a:r>
              <a:rPr lang="en-NZ" baseline="0" dirty="0" smtClean="0"/>
              <a:t>operations.   </a:t>
            </a:r>
          </a:p>
          <a:p>
            <a:endParaRPr lang="en-NZ" baseline="0" dirty="0" smtClean="0"/>
          </a:p>
          <a:p>
            <a:pPr marL="171450" indent="-171450">
              <a:buFont typeface="Arial" panose="020B0604020202020204" pitchFamily="34" charset="0"/>
              <a:buChar char="•"/>
            </a:pPr>
            <a:r>
              <a:rPr lang="en-NZ" baseline="0" dirty="0" smtClean="0"/>
              <a:t>Changes to operations will likely trigger the need for farmers to amend, or obtain new, consents </a:t>
            </a:r>
            <a:r>
              <a:rPr lang="en-NZ" baseline="0" dirty="0"/>
              <a:t>and </a:t>
            </a:r>
            <a:r>
              <a:rPr lang="en-NZ" baseline="0" dirty="0" smtClean="0"/>
              <a:t>permits from District and Regional Council’s</a:t>
            </a:r>
            <a:r>
              <a:rPr lang="en-NZ" baseline="0" dirty="0"/>
              <a:t>. </a:t>
            </a:r>
            <a:endParaRPr lang="en-NZ" dirty="0"/>
          </a:p>
        </p:txBody>
      </p:sp>
      <p:sp>
        <p:nvSpPr>
          <p:cNvPr id="4" name="Slide Number Placeholder 3"/>
          <p:cNvSpPr>
            <a:spLocks noGrp="1"/>
          </p:cNvSpPr>
          <p:nvPr>
            <p:ph type="sldNum" sz="quarter" idx="10"/>
          </p:nvPr>
        </p:nvSpPr>
        <p:spPr/>
        <p:txBody>
          <a:bodyPr/>
          <a:lstStyle/>
          <a:p>
            <a:fld id="{CDAC8324-F488-427D-941E-3C8E3FAD1B28}" type="slidenum">
              <a:rPr lang="en-NZ" smtClean="0"/>
              <a:pPr/>
              <a:t>4</a:t>
            </a:fld>
            <a:endParaRPr lang="en-NZ" dirty="0"/>
          </a:p>
        </p:txBody>
      </p:sp>
    </p:spTree>
    <p:extLst>
      <p:ext uri="{BB962C8B-B14F-4D97-AF65-F5344CB8AC3E}">
        <p14:creationId xmlns:p14="http://schemas.microsoft.com/office/powerpoint/2010/main" val="2772931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900" b="1" kern="1200" dirty="0" smtClean="0">
                <a:solidFill>
                  <a:schemeClr val="tx1"/>
                </a:solidFill>
                <a:effectLst/>
                <a:latin typeface="+mn-lt"/>
                <a:ea typeface="+mn-ea"/>
                <a:cs typeface="+mn-cs"/>
              </a:rPr>
              <a:t>Poul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1200" dirty="0" smtClean="0">
                <a:solidFill>
                  <a:schemeClr val="tx1"/>
                </a:solidFill>
                <a:effectLst/>
                <a:latin typeface="+mn-lt"/>
                <a:ea typeface="+mn-ea"/>
                <a:cs typeface="+mn-cs"/>
              </a:rPr>
              <a:t>There are a number of </a:t>
            </a:r>
            <a:r>
              <a:rPr lang="en-US" sz="900" b="0" kern="1200" dirty="0" smtClean="0">
                <a:solidFill>
                  <a:schemeClr val="tx1"/>
                </a:solidFill>
                <a:effectLst/>
                <a:latin typeface="+mn-lt"/>
                <a:ea typeface="+mn-ea"/>
                <a:cs typeface="+mn-cs"/>
              </a:rPr>
              <a:t>central </a:t>
            </a:r>
            <a:r>
              <a:rPr lang="en-US" sz="900" b="0" kern="1200" dirty="0" smtClean="0">
                <a:solidFill>
                  <a:schemeClr val="tx1"/>
                </a:solidFill>
                <a:effectLst/>
                <a:latin typeface="+mn-lt"/>
                <a:ea typeface="+mn-ea"/>
                <a:cs typeface="+mn-cs"/>
              </a:rPr>
              <a:t>government initiatives</a:t>
            </a:r>
            <a:r>
              <a:rPr lang="en-US" sz="900" b="0" kern="1200" baseline="0" dirty="0" smtClean="0">
                <a:solidFill>
                  <a:schemeClr val="tx1"/>
                </a:solidFill>
                <a:effectLst/>
                <a:latin typeface="+mn-lt"/>
                <a:ea typeface="+mn-ea"/>
                <a:cs typeface="+mn-cs"/>
              </a:rPr>
              <a:t> that </a:t>
            </a:r>
            <a:r>
              <a:rPr lang="en-US" sz="900" b="0" kern="1200" baseline="0" dirty="0" smtClean="0">
                <a:solidFill>
                  <a:schemeClr val="tx1"/>
                </a:solidFill>
                <a:effectLst/>
                <a:latin typeface="+mn-lt"/>
                <a:ea typeface="+mn-ea"/>
                <a:cs typeface="+mn-cs"/>
              </a:rPr>
              <a:t>has the potential to impact </a:t>
            </a:r>
            <a:r>
              <a:rPr lang="en-US" sz="900" b="0" kern="1200" baseline="0" dirty="0" smtClean="0">
                <a:solidFill>
                  <a:schemeClr val="tx1"/>
                </a:solidFill>
                <a:effectLst/>
                <a:latin typeface="+mn-lt"/>
                <a:ea typeface="+mn-ea"/>
                <a:cs typeface="+mn-cs"/>
              </a:rPr>
              <a:t>on the poultry industry in </a:t>
            </a:r>
            <a:r>
              <a:rPr lang="en-US" sz="900" b="0" kern="1200" baseline="0" dirty="0" smtClean="0">
                <a:solidFill>
                  <a:schemeClr val="tx1"/>
                </a:solidFill>
                <a:effectLst/>
                <a:latin typeface="+mn-lt"/>
                <a:ea typeface="+mn-ea"/>
                <a:cs typeface="+mn-cs"/>
              </a:rPr>
              <a:t>general.  I would like to outline 2 of these initiatives: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NZ" sz="900" u="none" kern="1200" dirty="0" smtClean="0">
                <a:solidFill>
                  <a:schemeClr val="tx1"/>
                </a:solidFill>
                <a:effectLst/>
                <a:latin typeface="+mn-lt"/>
                <a:ea typeface="+mn-ea"/>
                <a:cs typeface="+mn-cs"/>
              </a:rPr>
              <a:t>National Policy Statement for Urban Development Capacity; and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NZ" u="none" dirty="0" smtClean="0"/>
              <a:t>National Planning Guidelines</a:t>
            </a:r>
            <a:r>
              <a:rPr lang="en-NZ" u="none"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900" u="sng" kern="1200" dirty="0">
                <a:solidFill>
                  <a:schemeClr val="tx1"/>
                </a:solidFill>
                <a:effectLst/>
                <a:latin typeface="+mn-lt"/>
                <a:ea typeface="+mn-ea"/>
                <a:cs typeface="+mn-cs"/>
              </a:rPr>
              <a:t>National Policy Statement for Urban Development </a:t>
            </a:r>
            <a:r>
              <a:rPr lang="en-NZ" sz="900" u="sng" kern="1200" dirty="0" smtClean="0">
                <a:solidFill>
                  <a:schemeClr val="tx1"/>
                </a:solidFill>
                <a:effectLst/>
                <a:latin typeface="+mn-lt"/>
                <a:ea typeface="+mn-ea"/>
                <a:cs typeface="+mn-cs"/>
              </a:rPr>
              <a:t>Capacity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u="sng"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kern="1200" dirty="0" smtClean="0">
                <a:solidFill>
                  <a:schemeClr val="tx1"/>
                </a:solidFill>
                <a:effectLst/>
                <a:latin typeface="+mn-lt"/>
                <a:ea typeface="+mn-ea"/>
                <a:cs typeface="+mn-cs"/>
              </a:rPr>
              <a:t>The NPS</a:t>
            </a:r>
            <a:r>
              <a:rPr lang="en-NZ" sz="900" kern="1200" baseline="0" dirty="0" smtClean="0">
                <a:solidFill>
                  <a:schemeClr val="tx1"/>
                </a:solidFill>
                <a:effectLst/>
                <a:latin typeface="+mn-lt"/>
                <a:ea typeface="+mn-ea"/>
                <a:cs typeface="+mn-cs"/>
              </a:rPr>
              <a:t> for UDC p</a:t>
            </a:r>
            <a:r>
              <a:rPr lang="en-NZ" sz="900" kern="1200" dirty="0" smtClean="0">
                <a:solidFill>
                  <a:schemeClr val="tx1"/>
                </a:solidFill>
                <a:effectLst/>
                <a:latin typeface="+mn-lt"/>
                <a:ea typeface="+mn-ea"/>
                <a:cs typeface="+mn-cs"/>
              </a:rPr>
              <a:t>rovides </a:t>
            </a:r>
            <a:r>
              <a:rPr lang="en-NZ" sz="900" kern="1200" dirty="0" smtClean="0">
                <a:solidFill>
                  <a:schemeClr val="tx1"/>
                </a:solidFill>
                <a:effectLst/>
                <a:latin typeface="+mn-lt"/>
                <a:ea typeface="+mn-ea"/>
                <a:cs typeface="+mn-cs"/>
              </a:rPr>
              <a:t>Councils with direction for the planning of urban </a:t>
            </a:r>
            <a:r>
              <a:rPr lang="en-NZ" sz="900" kern="1200" dirty="0">
                <a:solidFill>
                  <a:schemeClr val="tx1"/>
                </a:solidFill>
                <a:effectLst/>
                <a:latin typeface="+mn-lt"/>
                <a:ea typeface="+mn-ea"/>
                <a:cs typeface="+mn-cs"/>
              </a:rPr>
              <a:t>environments. The NPS looks to encourage the intensifying “up</a:t>
            </a:r>
            <a:r>
              <a:rPr lang="en-NZ" sz="900" kern="1200" dirty="0" smtClean="0">
                <a:solidFill>
                  <a:schemeClr val="tx1"/>
                </a:solidFill>
                <a:effectLst/>
                <a:latin typeface="+mn-lt"/>
                <a:ea typeface="+mn-ea"/>
                <a:cs typeface="+mn-cs"/>
              </a:rPr>
              <a:t>” </a:t>
            </a:r>
            <a:r>
              <a:rPr lang="en-NZ" sz="900" kern="1200" dirty="0">
                <a:solidFill>
                  <a:schemeClr val="tx1"/>
                </a:solidFill>
                <a:effectLst/>
                <a:latin typeface="+mn-lt"/>
                <a:ea typeface="+mn-ea"/>
                <a:cs typeface="+mn-cs"/>
              </a:rPr>
              <a:t>and “out” of </a:t>
            </a:r>
            <a:r>
              <a:rPr lang="en-NZ" sz="900" kern="1200" dirty="0" smtClean="0">
                <a:solidFill>
                  <a:schemeClr val="tx1"/>
                </a:solidFill>
                <a:effectLst/>
                <a:latin typeface="+mn-lt"/>
                <a:ea typeface="+mn-ea"/>
                <a:cs typeface="+mn-cs"/>
              </a:rPr>
              <a:t>high growth urban </a:t>
            </a:r>
            <a:r>
              <a:rPr lang="en-NZ" sz="900" kern="1200" dirty="0">
                <a:solidFill>
                  <a:schemeClr val="tx1"/>
                </a:solidFill>
                <a:effectLst/>
                <a:latin typeface="+mn-lt"/>
                <a:ea typeface="+mn-ea"/>
                <a:cs typeface="+mn-cs"/>
              </a:rPr>
              <a:t>areas.  The implications </a:t>
            </a:r>
            <a:r>
              <a:rPr lang="en-NZ" sz="900" kern="1200" dirty="0" smtClean="0">
                <a:solidFill>
                  <a:schemeClr val="tx1"/>
                </a:solidFill>
                <a:effectLst/>
                <a:latin typeface="+mn-lt"/>
                <a:ea typeface="+mn-ea"/>
                <a:cs typeface="+mn-cs"/>
              </a:rPr>
              <a:t>of this policy document </a:t>
            </a:r>
            <a:r>
              <a:rPr lang="en-NZ" sz="900" kern="1200" dirty="0" smtClean="0">
                <a:solidFill>
                  <a:schemeClr val="tx1"/>
                </a:solidFill>
                <a:effectLst/>
                <a:latin typeface="+mn-lt"/>
                <a:ea typeface="+mn-ea"/>
                <a:cs typeface="+mn-cs"/>
              </a:rPr>
              <a:t>is </a:t>
            </a:r>
            <a:r>
              <a:rPr lang="en-NZ" sz="900" kern="1200" dirty="0">
                <a:solidFill>
                  <a:schemeClr val="tx1"/>
                </a:solidFill>
                <a:effectLst/>
                <a:latin typeface="+mn-lt"/>
                <a:ea typeface="+mn-ea"/>
                <a:cs typeface="+mn-cs"/>
              </a:rPr>
              <a:t>that there is now </a:t>
            </a:r>
            <a:r>
              <a:rPr lang="en-NZ" sz="900" kern="1200" dirty="0" smtClean="0">
                <a:solidFill>
                  <a:schemeClr val="tx1"/>
                </a:solidFill>
                <a:effectLst/>
                <a:latin typeface="+mn-lt"/>
                <a:ea typeface="+mn-ea"/>
                <a:cs typeface="+mn-cs"/>
              </a:rPr>
              <a:t>national direction provided to Councils on </a:t>
            </a:r>
            <a:r>
              <a:rPr lang="en-NZ" sz="900" kern="1200" dirty="0">
                <a:solidFill>
                  <a:schemeClr val="tx1"/>
                </a:solidFill>
                <a:effectLst/>
                <a:latin typeface="+mn-lt"/>
                <a:ea typeface="+mn-ea"/>
                <a:cs typeface="+mn-cs"/>
              </a:rPr>
              <a:t>how to manage the </a:t>
            </a:r>
            <a:r>
              <a:rPr lang="en-NZ" sz="900" kern="1200" dirty="0" smtClean="0">
                <a:solidFill>
                  <a:schemeClr val="tx1"/>
                </a:solidFill>
                <a:effectLst/>
                <a:latin typeface="+mn-lt"/>
                <a:ea typeface="+mn-ea"/>
                <a:cs typeface="+mn-cs"/>
              </a:rPr>
              <a:t>urban environment</a:t>
            </a:r>
            <a:r>
              <a:rPr lang="en-NZ" sz="900" kern="1200" dirty="0">
                <a:solidFill>
                  <a:schemeClr val="tx1"/>
                </a:solidFill>
                <a:effectLst/>
                <a:latin typeface="+mn-lt"/>
                <a:ea typeface="+mn-ea"/>
                <a:cs typeface="+mn-cs"/>
              </a:rPr>
              <a:t>, but </a:t>
            </a:r>
            <a:r>
              <a:rPr lang="en-NZ" sz="900" kern="1200" dirty="0" smtClean="0">
                <a:solidFill>
                  <a:schemeClr val="tx1"/>
                </a:solidFill>
                <a:effectLst/>
                <a:latin typeface="+mn-lt"/>
                <a:ea typeface="+mn-ea"/>
                <a:cs typeface="+mn-cs"/>
              </a:rPr>
              <a:t>there is nothing at</a:t>
            </a:r>
            <a:r>
              <a:rPr lang="en-NZ" sz="900" kern="1200" baseline="0" dirty="0" smtClean="0">
                <a:solidFill>
                  <a:schemeClr val="tx1"/>
                </a:solidFill>
                <a:effectLst/>
                <a:latin typeface="+mn-lt"/>
                <a:ea typeface="+mn-ea"/>
                <a:cs typeface="+mn-cs"/>
              </a:rPr>
              <a:t> this stage providing them direction </a:t>
            </a:r>
            <a:r>
              <a:rPr lang="en-NZ" sz="900" kern="1200" dirty="0" smtClean="0">
                <a:solidFill>
                  <a:schemeClr val="tx1"/>
                </a:solidFill>
                <a:effectLst/>
                <a:latin typeface="+mn-lt"/>
                <a:ea typeface="+mn-ea"/>
                <a:cs typeface="+mn-cs"/>
              </a:rPr>
              <a:t>on </a:t>
            </a:r>
            <a:r>
              <a:rPr lang="en-NZ" sz="900" kern="1200" dirty="0">
                <a:solidFill>
                  <a:schemeClr val="tx1"/>
                </a:solidFill>
                <a:effectLst/>
                <a:latin typeface="+mn-lt"/>
                <a:ea typeface="+mn-ea"/>
                <a:cs typeface="+mn-cs"/>
              </a:rPr>
              <a:t>how </a:t>
            </a:r>
            <a:r>
              <a:rPr lang="en-NZ" sz="900" kern="1200" dirty="0" smtClean="0">
                <a:solidFill>
                  <a:schemeClr val="tx1"/>
                </a:solidFill>
                <a:effectLst/>
                <a:latin typeface="+mn-lt"/>
                <a:ea typeface="+mn-ea"/>
                <a:cs typeface="+mn-cs"/>
              </a:rPr>
              <a:t>they should manage </a:t>
            </a:r>
            <a:r>
              <a:rPr lang="en-NZ" sz="900" kern="1200" dirty="0">
                <a:solidFill>
                  <a:schemeClr val="tx1"/>
                </a:solidFill>
                <a:effectLst/>
                <a:latin typeface="+mn-lt"/>
                <a:ea typeface="+mn-ea"/>
                <a:cs typeface="+mn-cs"/>
              </a:rPr>
              <a:t>the </a:t>
            </a:r>
            <a:r>
              <a:rPr lang="en-NZ" sz="900" kern="1200" dirty="0" smtClean="0">
                <a:solidFill>
                  <a:schemeClr val="tx1"/>
                </a:solidFill>
                <a:effectLst/>
                <a:latin typeface="+mn-lt"/>
                <a:ea typeface="+mn-ea"/>
                <a:cs typeface="+mn-cs"/>
              </a:rPr>
              <a:t>rural environment</a:t>
            </a:r>
            <a:r>
              <a:rPr lang="en-NZ" sz="900" kern="1200" dirty="0">
                <a:solidFill>
                  <a:schemeClr val="tx1"/>
                </a:solidFill>
                <a:effectLst/>
                <a:latin typeface="+mn-lt"/>
                <a:ea typeface="+mn-ea"/>
                <a:cs typeface="+mn-cs"/>
              </a:rPr>
              <a:t>.  </a:t>
            </a:r>
            <a:r>
              <a:rPr lang="en-NZ" sz="900" kern="1200" dirty="0" smtClean="0">
                <a:solidFill>
                  <a:schemeClr val="tx1"/>
                </a:solidFill>
                <a:effectLst/>
                <a:latin typeface="+mn-lt"/>
                <a:ea typeface="+mn-ea"/>
                <a:cs typeface="+mn-cs"/>
              </a:rPr>
              <a:t>This creates inconsistency</a:t>
            </a:r>
            <a:r>
              <a:rPr lang="en-NZ" sz="900" kern="1200" baseline="0" dirty="0" smtClean="0">
                <a:solidFill>
                  <a:schemeClr val="tx1"/>
                </a:solidFill>
                <a:effectLst/>
                <a:latin typeface="+mn-lt"/>
                <a:ea typeface="+mn-ea"/>
                <a:cs typeface="+mn-cs"/>
              </a:rPr>
              <a:t> in planning rules across different councils.</a:t>
            </a:r>
            <a:endParaRPr lang="en-NZ" sz="9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kern="1200" dirty="0">
                <a:solidFill>
                  <a:schemeClr val="tx1"/>
                </a:solidFill>
                <a:effectLst/>
                <a:latin typeface="+mn-lt"/>
                <a:ea typeface="+mn-ea"/>
                <a:cs typeface="+mn-cs"/>
              </a:rPr>
              <a:t>With</a:t>
            </a:r>
            <a:r>
              <a:rPr lang="en-NZ" sz="900" kern="1200" baseline="0" dirty="0">
                <a:solidFill>
                  <a:schemeClr val="tx1"/>
                </a:solidFill>
                <a:effectLst/>
                <a:latin typeface="+mn-lt"/>
                <a:ea typeface="+mn-ea"/>
                <a:cs typeface="+mn-cs"/>
              </a:rPr>
              <a:t> urban areas expanding, it is moving the urban </a:t>
            </a:r>
            <a:r>
              <a:rPr lang="en-NZ" sz="900" kern="1200" baseline="0" dirty="0" smtClean="0">
                <a:solidFill>
                  <a:schemeClr val="tx1"/>
                </a:solidFill>
                <a:effectLst/>
                <a:latin typeface="+mn-lt"/>
                <a:ea typeface="+mn-ea"/>
                <a:cs typeface="+mn-cs"/>
              </a:rPr>
              <a:t>interface </a:t>
            </a:r>
            <a:r>
              <a:rPr lang="en-NZ" sz="900" kern="1200" baseline="0" dirty="0" smtClean="0">
                <a:solidFill>
                  <a:schemeClr val="tx1"/>
                </a:solidFill>
                <a:effectLst/>
                <a:latin typeface="+mn-lt"/>
                <a:ea typeface="+mn-ea"/>
                <a:cs typeface="+mn-cs"/>
              </a:rPr>
              <a:t>into to </a:t>
            </a:r>
            <a:r>
              <a:rPr lang="en-NZ" sz="900" kern="1200" baseline="0" dirty="0" smtClean="0">
                <a:solidFill>
                  <a:schemeClr val="tx1"/>
                </a:solidFill>
                <a:effectLst/>
                <a:latin typeface="+mn-lt"/>
                <a:ea typeface="+mn-ea"/>
                <a:cs typeface="+mn-cs"/>
              </a:rPr>
              <a:t>rural areas and </a:t>
            </a:r>
            <a:r>
              <a:rPr lang="en-NZ" sz="900" kern="1200" baseline="0" dirty="0" smtClean="0">
                <a:solidFill>
                  <a:schemeClr val="tx1"/>
                </a:solidFill>
                <a:effectLst/>
                <a:latin typeface="+mn-lt"/>
                <a:ea typeface="+mn-ea"/>
                <a:cs typeface="+mn-cs"/>
              </a:rPr>
              <a:t>closer to primary </a:t>
            </a:r>
            <a:r>
              <a:rPr lang="en-NZ" sz="900" kern="1200" baseline="0" dirty="0" smtClean="0">
                <a:solidFill>
                  <a:schemeClr val="tx1"/>
                </a:solidFill>
                <a:effectLst/>
                <a:latin typeface="+mn-lt"/>
                <a:ea typeface="+mn-ea"/>
                <a:cs typeface="+mn-cs"/>
              </a:rPr>
              <a:t>production activities.  </a:t>
            </a:r>
            <a:r>
              <a:rPr lang="en-NZ" sz="900" kern="1200" baseline="0" dirty="0" smtClean="0">
                <a:solidFill>
                  <a:schemeClr val="tx1"/>
                </a:solidFill>
                <a:effectLst/>
                <a:latin typeface="+mn-lt"/>
                <a:ea typeface="+mn-ea"/>
                <a:cs typeface="+mn-cs"/>
              </a:rPr>
              <a:t>There </a:t>
            </a:r>
            <a:r>
              <a:rPr lang="en-NZ" sz="900" kern="1200" baseline="0" dirty="0" smtClean="0">
                <a:solidFill>
                  <a:schemeClr val="tx1"/>
                </a:solidFill>
                <a:effectLst/>
                <a:latin typeface="+mn-lt"/>
                <a:ea typeface="+mn-ea"/>
                <a:cs typeface="+mn-cs"/>
              </a:rPr>
              <a:t>is </a:t>
            </a:r>
            <a:r>
              <a:rPr lang="en-NZ" sz="900" kern="1200" baseline="0" dirty="0" smtClean="0">
                <a:solidFill>
                  <a:schemeClr val="tx1"/>
                </a:solidFill>
                <a:effectLst/>
                <a:latin typeface="+mn-lt"/>
                <a:ea typeface="+mn-ea"/>
                <a:cs typeface="+mn-cs"/>
              </a:rPr>
              <a:t>a </a:t>
            </a:r>
            <a:r>
              <a:rPr lang="en-NZ" sz="900" kern="1200" baseline="0" dirty="0" smtClean="0">
                <a:solidFill>
                  <a:schemeClr val="tx1"/>
                </a:solidFill>
                <a:effectLst/>
                <a:latin typeface="+mn-lt"/>
                <a:ea typeface="+mn-ea"/>
                <a:cs typeface="+mn-cs"/>
              </a:rPr>
              <a:t>greater likelihood </a:t>
            </a:r>
            <a:r>
              <a:rPr lang="en-NZ" sz="900" kern="1200" baseline="0" dirty="0">
                <a:solidFill>
                  <a:schemeClr val="tx1"/>
                </a:solidFill>
                <a:effectLst/>
                <a:latin typeface="+mn-lt"/>
                <a:ea typeface="+mn-ea"/>
                <a:cs typeface="+mn-cs"/>
              </a:rPr>
              <a:t>of reverse sensitivity </a:t>
            </a:r>
            <a:r>
              <a:rPr lang="en-NZ" sz="900" kern="1200" baseline="0" dirty="0" smtClean="0">
                <a:solidFill>
                  <a:schemeClr val="tx1"/>
                </a:solidFill>
                <a:effectLst/>
                <a:latin typeface="+mn-lt"/>
                <a:ea typeface="+mn-ea"/>
                <a:cs typeface="+mn-cs"/>
              </a:rPr>
              <a:t>effects as a result of </a:t>
            </a:r>
            <a:r>
              <a:rPr lang="en-NZ" sz="900" kern="1200" baseline="0" dirty="0" smtClean="0">
                <a:solidFill>
                  <a:schemeClr val="tx1"/>
                </a:solidFill>
                <a:effectLst/>
                <a:latin typeface="+mn-lt"/>
                <a:ea typeface="+mn-ea"/>
                <a:cs typeface="+mn-cs"/>
              </a:rPr>
              <a:t>new urban growth.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9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kern="1200" baseline="0" dirty="0" smtClean="0">
                <a:solidFill>
                  <a:schemeClr val="tx1"/>
                </a:solidFill>
                <a:effectLst/>
                <a:latin typeface="+mn-lt"/>
                <a:ea typeface="+mn-ea"/>
                <a:cs typeface="+mn-cs"/>
              </a:rPr>
              <a:t>HG </a:t>
            </a:r>
            <a:r>
              <a:rPr lang="en-NZ" sz="900" kern="1200" baseline="0" dirty="0">
                <a:solidFill>
                  <a:schemeClr val="tx1"/>
                </a:solidFill>
                <a:effectLst/>
                <a:latin typeface="+mn-lt"/>
                <a:ea typeface="+mn-ea"/>
                <a:cs typeface="+mn-cs"/>
              </a:rPr>
              <a:t>has been monitoring changes to </a:t>
            </a:r>
            <a:r>
              <a:rPr lang="en-NZ" sz="900" kern="1200" baseline="0" dirty="0" smtClean="0">
                <a:solidFill>
                  <a:schemeClr val="tx1"/>
                </a:solidFill>
                <a:effectLst/>
                <a:latin typeface="+mn-lt"/>
                <a:ea typeface="+mn-ea"/>
                <a:cs typeface="+mn-cs"/>
              </a:rPr>
              <a:t>District and Regional Plans across </a:t>
            </a:r>
            <a:r>
              <a:rPr lang="en-NZ" sz="900" kern="1200" baseline="0" dirty="0" smtClean="0">
                <a:solidFill>
                  <a:schemeClr val="tx1"/>
                </a:solidFill>
                <a:effectLst/>
                <a:latin typeface="+mn-lt"/>
                <a:ea typeface="+mn-ea"/>
                <a:cs typeface="+mn-cs"/>
              </a:rPr>
              <a:t>NZ and comparing these to the </a:t>
            </a:r>
            <a:r>
              <a:rPr lang="en-NZ" sz="900" kern="1200" baseline="0" dirty="0">
                <a:solidFill>
                  <a:schemeClr val="tx1"/>
                </a:solidFill>
                <a:effectLst/>
                <a:latin typeface="+mn-lt"/>
                <a:ea typeface="+mn-ea"/>
                <a:cs typeface="+mn-cs"/>
              </a:rPr>
              <a:t>location of </a:t>
            </a:r>
            <a:r>
              <a:rPr lang="en-NZ" sz="900" kern="1200" baseline="0" dirty="0" smtClean="0">
                <a:solidFill>
                  <a:schemeClr val="tx1"/>
                </a:solidFill>
                <a:effectLst/>
                <a:latin typeface="+mn-lt"/>
                <a:ea typeface="+mn-ea"/>
                <a:cs typeface="+mn-cs"/>
              </a:rPr>
              <a:t>existing poultry farms.  We have prepared submissions </a:t>
            </a:r>
            <a:r>
              <a:rPr lang="en-NZ" sz="900" kern="1200" baseline="0" dirty="0">
                <a:solidFill>
                  <a:schemeClr val="tx1"/>
                </a:solidFill>
                <a:effectLst/>
                <a:latin typeface="+mn-lt"/>
                <a:ea typeface="+mn-ea"/>
                <a:cs typeface="+mn-cs"/>
              </a:rPr>
              <a:t>and evidence to </a:t>
            </a:r>
            <a:r>
              <a:rPr lang="en-NZ" sz="900" kern="1200" baseline="0" dirty="0" smtClean="0">
                <a:solidFill>
                  <a:schemeClr val="tx1"/>
                </a:solidFill>
                <a:effectLst/>
                <a:latin typeface="+mn-lt"/>
                <a:ea typeface="+mn-ea"/>
                <a:cs typeface="+mn-cs"/>
              </a:rPr>
              <a:t>Councils on </a:t>
            </a:r>
            <a:r>
              <a:rPr lang="en-NZ" sz="900" kern="1200" baseline="0" dirty="0">
                <a:solidFill>
                  <a:schemeClr val="tx1"/>
                </a:solidFill>
                <a:effectLst/>
                <a:latin typeface="+mn-lt"/>
                <a:ea typeface="+mn-ea"/>
                <a:cs typeface="+mn-cs"/>
              </a:rPr>
              <a:t>behalf of the </a:t>
            </a:r>
            <a:r>
              <a:rPr lang="en-NZ" sz="900" kern="1200" baseline="0" dirty="0" smtClean="0">
                <a:solidFill>
                  <a:schemeClr val="tx1"/>
                </a:solidFill>
                <a:effectLst/>
                <a:latin typeface="+mn-lt"/>
                <a:ea typeface="+mn-ea"/>
                <a:cs typeface="+mn-cs"/>
              </a:rPr>
              <a:t>industry for over 15 years.  Current examples include the New </a:t>
            </a:r>
            <a:r>
              <a:rPr lang="en-NZ" sz="900" kern="1200" baseline="0" dirty="0">
                <a:solidFill>
                  <a:schemeClr val="tx1"/>
                </a:solidFill>
                <a:effectLst/>
                <a:latin typeface="+mn-lt"/>
                <a:ea typeface="+mn-ea"/>
                <a:cs typeface="+mn-cs"/>
              </a:rPr>
              <a:t>Plymouth Draft District Plan, </a:t>
            </a:r>
            <a:r>
              <a:rPr lang="en-NZ" sz="900" kern="1200" baseline="0" dirty="0" smtClean="0">
                <a:solidFill>
                  <a:schemeClr val="tx1"/>
                </a:solidFill>
                <a:effectLst/>
                <a:latin typeface="+mn-lt"/>
                <a:ea typeface="+mn-ea"/>
                <a:cs typeface="+mn-cs"/>
              </a:rPr>
              <a:t>the Auckland </a:t>
            </a:r>
            <a:r>
              <a:rPr lang="en-NZ" sz="900" kern="1200" baseline="0" dirty="0">
                <a:solidFill>
                  <a:schemeClr val="tx1"/>
                </a:solidFill>
                <a:effectLst/>
                <a:latin typeface="+mn-lt"/>
                <a:ea typeface="+mn-ea"/>
                <a:cs typeface="+mn-cs"/>
              </a:rPr>
              <a:t>Unitary </a:t>
            </a:r>
            <a:r>
              <a:rPr lang="en-NZ" sz="900" kern="1200" baseline="0" dirty="0" smtClean="0">
                <a:solidFill>
                  <a:schemeClr val="tx1"/>
                </a:solidFill>
                <a:effectLst/>
                <a:latin typeface="+mn-lt"/>
                <a:ea typeface="+mn-ea"/>
                <a:cs typeface="+mn-cs"/>
              </a:rPr>
              <a:t>Plan, and </a:t>
            </a:r>
            <a:r>
              <a:rPr lang="en-NZ" sz="900" kern="1200" baseline="0" dirty="0" smtClean="0">
                <a:solidFill>
                  <a:schemeClr val="tx1"/>
                </a:solidFill>
                <a:effectLst/>
                <a:latin typeface="+mn-lt"/>
                <a:ea typeface="+mn-ea"/>
                <a:cs typeface="+mn-cs"/>
              </a:rPr>
              <a:t>Changes </a:t>
            </a:r>
            <a:r>
              <a:rPr lang="en-NZ" sz="900" kern="1200" baseline="0" dirty="0" smtClean="0">
                <a:solidFill>
                  <a:schemeClr val="tx1"/>
                </a:solidFill>
                <a:effectLst/>
                <a:latin typeface="+mn-lt"/>
                <a:ea typeface="+mn-ea"/>
                <a:cs typeface="+mn-cs"/>
              </a:rPr>
              <a:t>to the Regional Plan in </a:t>
            </a:r>
            <a:r>
              <a:rPr lang="en-NZ" sz="900" kern="1200" baseline="0" dirty="0" smtClean="0">
                <a:solidFill>
                  <a:schemeClr val="tx1"/>
                </a:solidFill>
                <a:effectLst/>
                <a:latin typeface="+mn-lt"/>
                <a:ea typeface="+mn-ea"/>
                <a:cs typeface="+mn-cs"/>
              </a:rPr>
              <a:t>Canterbury.</a:t>
            </a:r>
            <a:endParaRPr lang="en-NZ" sz="9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9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900" kern="1200" baseline="0" dirty="0" smtClean="0">
                <a:solidFill>
                  <a:schemeClr val="tx1"/>
                </a:solidFill>
                <a:effectLst/>
                <a:latin typeface="+mn-lt"/>
                <a:ea typeface="+mn-ea"/>
                <a:cs typeface="+mn-cs"/>
              </a:rPr>
              <a:t>With </a:t>
            </a:r>
            <a:r>
              <a:rPr lang="en-NZ" sz="900" kern="1200" baseline="0" dirty="0" smtClean="0">
                <a:solidFill>
                  <a:schemeClr val="tx1"/>
                </a:solidFill>
                <a:effectLst/>
                <a:latin typeface="+mn-lt"/>
                <a:ea typeface="+mn-ea"/>
                <a:cs typeface="+mn-cs"/>
              </a:rPr>
              <a:t>central government direction through a </a:t>
            </a:r>
            <a:r>
              <a:rPr lang="en-NZ" sz="900" kern="1200" baseline="0" dirty="0">
                <a:solidFill>
                  <a:schemeClr val="tx1"/>
                </a:solidFill>
                <a:effectLst/>
                <a:latin typeface="+mn-lt"/>
                <a:ea typeface="+mn-ea"/>
                <a:cs typeface="+mn-cs"/>
              </a:rPr>
              <a:t>NPS for urban development, </a:t>
            </a:r>
            <a:r>
              <a:rPr lang="en-NZ" sz="900" kern="1200" baseline="0" dirty="0" smtClean="0">
                <a:solidFill>
                  <a:schemeClr val="tx1"/>
                </a:solidFill>
                <a:effectLst/>
                <a:latin typeface="+mn-lt"/>
                <a:ea typeface="+mn-ea"/>
                <a:cs typeface="+mn-cs"/>
              </a:rPr>
              <a:t>we are noticing a trend of Councils giving greater consideration and emphasis to </a:t>
            </a:r>
            <a:r>
              <a:rPr lang="en-NZ" sz="900" kern="1200" baseline="0" dirty="0">
                <a:solidFill>
                  <a:schemeClr val="tx1"/>
                </a:solidFill>
                <a:effectLst/>
                <a:latin typeface="+mn-lt"/>
                <a:ea typeface="+mn-ea"/>
                <a:cs typeface="+mn-cs"/>
              </a:rPr>
              <a:t>urban development versus </a:t>
            </a:r>
            <a:r>
              <a:rPr lang="en-NZ" sz="900" kern="1200" baseline="0" dirty="0" smtClean="0">
                <a:solidFill>
                  <a:schemeClr val="tx1"/>
                </a:solidFill>
                <a:effectLst/>
                <a:latin typeface="+mn-lt"/>
                <a:ea typeface="+mn-ea"/>
                <a:cs typeface="+mn-cs"/>
              </a:rPr>
              <a:t>rural based activities.  </a:t>
            </a:r>
            <a:r>
              <a:rPr lang="en-NZ" sz="900" kern="1200" baseline="0" dirty="0" smtClean="0">
                <a:solidFill>
                  <a:schemeClr val="tx1"/>
                </a:solidFill>
                <a:effectLst/>
                <a:latin typeface="+mn-lt"/>
                <a:ea typeface="+mn-ea"/>
                <a:cs typeface="+mn-cs"/>
              </a:rPr>
              <a:t>A good example </a:t>
            </a:r>
            <a:r>
              <a:rPr lang="en-NZ" sz="900" kern="1200" baseline="0" dirty="0">
                <a:solidFill>
                  <a:schemeClr val="tx1"/>
                </a:solidFill>
                <a:effectLst/>
                <a:latin typeface="+mn-lt"/>
                <a:ea typeface="+mn-ea"/>
                <a:cs typeface="+mn-cs"/>
              </a:rPr>
              <a:t>of </a:t>
            </a:r>
            <a:r>
              <a:rPr lang="en-NZ" sz="900" kern="1200" baseline="0" dirty="0" smtClean="0">
                <a:solidFill>
                  <a:schemeClr val="tx1"/>
                </a:solidFill>
                <a:effectLst/>
                <a:latin typeface="+mn-lt"/>
                <a:ea typeface="+mn-ea"/>
                <a:cs typeface="+mn-cs"/>
              </a:rPr>
              <a:t>this is the recent </a:t>
            </a:r>
            <a:r>
              <a:rPr lang="en-NZ" sz="900" kern="1200" baseline="0" dirty="0">
                <a:solidFill>
                  <a:schemeClr val="tx1"/>
                </a:solidFill>
                <a:effectLst/>
                <a:latin typeface="+mn-lt"/>
                <a:ea typeface="+mn-ea"/>
                <a:cs typeface="+mn-cs"/>
              </a:rPr>
              <a:t>E</a:t>
            </a:r>
            <a:r>
              <a:rPr lang="en-NZ" sz="900" kern="1200" baseline="0" dirty="0" smtClean="0">
                <a:solidFill>
                  <a:schemeClr val="tx1"/>
                </a:solidFill>
                <a:effectLst/>
                <a:latin typeface="+mn-lt"/>
                <a:ea typeface="+mn-ea"/>
                <a:cs typeface="+mn-cs"/>
              </a:rPr>
              <a:t>nvironment Court </a:t>
            </a:r>
            <a:r>
              <a:rPr lang="en-NZ" sz="900" kern="1200" baseline="0" dirty="0" smtClean="0">
                <a:solidFill>
                  <a:schemeClr val="tx1"/>
                </a:solidFill>
                <a:effectLst/>
                <a:latin typeface="+mn-lt"/>
                <a:ea typeface="+mn-ea"/>
                <a:cs typeface="+mn-cs"/>
              </a:rPr>
              <a:t>decision in </a:t>
            </a:r>
            <a:r>
              <a:rPr lang="en-NZ" sz="900" kern="1200" baseline="0" dirty="0" err="1" smtClean="0">
                <a:solidFill>
                  <a:schemeClr val="tx1"/>
                </a:solidFill>
                <a:effectLst/>
                <a:latin typeface="+mn-lt"/>
                <a:ea typeface="+mn-ea"/>
                <a:cs typeface="+mn-cs"/>
              </a:rPr>
              <a:t>Parakai</a:t>
            </a:r>
            <a:r>
              <a:rPr lang="en-NZ" sz="900" kern="1200" baseline="0" dirty="0" smtClean="0">
                <a:solidFill>
                  <a:schemeClr val="tx1"/>
                </a:solidFill>
                <a:effectLst/>
                <a:latin typeface="+mn-lt"/>
                <a:ea typeface="+mn-ea"/>
                <a:cs typeface="+mn-cs"/>
              </a:rPr>
              <a:t> with </a:t>
            </a:r>
            <a:r>
              <a:rPr lang="en-NZ" sz="900" kern="1200" baseline="0" dirty="0" smtClean="0">
                <a:solidFill>
                  <a:schemeClr val="tx1"/>
                </a:solidFill>
                <a:effectLst/>
                <a:latin typeface="+mn-lt"/>
                <a:ea typeface="+mn-ea"/>
                <a:cs typeface="+mn-cs"/>
              </a:rPr>
              <a:t>DB </a:t>
            </a:r>
            <a:r>
              <a:rPr lang="en-NZ" sz="900" kern="1200" baseline="0" dirty="0" smtClean="0">
                <a:solidFill>
                  <a:schemeClr val="tx1"/>
                </a:solidFill>
                <a:effectLst/>
                <a:latin typeface="+mn-lt"/>
                <a:ea typeface="+mn-ea"/>
                <a:cs typeface="+mn-cs"/>
              </a:rPr>
              <a:t>Chicks.  This proposal had good </a:t>
            </a:r>
            <a:r>
              <a:rPr lang="en-NZ" sz="900" kern="1200" baseline="0" dirty="0">
                <a:solidFill>
                  <a:schemeClr val="tx1"/>
                </a:solidFill>
                <a:effectLst/>
                <a:latin typeface="+mn-lt"/>
                <a:ea typeface="+mn-ea"/>
                <a:cs typeface="+mn-cs"/>
              </a:rPr>
              <a:t>separation to neighbours </a:t>
            </a:r>
            <a:r>
              <a:rPr lang="en-NZ" sz="900" kern="1200" baseline="0" dirty="0" smtClean="0">
                <a:solidFill>
                  <a:schemeClr val="tx1"/>
                </a:solidFill>
                <a:effectLst/>
                <a:latin typeface="+mn-lt"/>
                <a:ea typeface="+mn-ea"/>
                <a:cs typeface="+mn-cs"/>
              </a:rPr>
              <a:t>and no </a:t>
            </a:r>
            <a:r>
              <a:rPr lang="en-NZ" sz="900" kern="1200" baseline="0" dirty="0">
                <a:solidFill>
                  <a:schemeClr val="tx1"/>
                </a:solidFill>
                <a:effectLst/>
                <a:latin typeface="+mn-lt"/>
                <a:ea typeface="+mn-ea"/>
                <a:cs typeface="+mn-cs"/>
              </a:rPr>
              <a:t>history of complaints </a:t>
            </a:r>
            <a:r>
              <a:rPr lang="en-NZ" sz="900" kern="1200" baseline="0" dirty="0" smtClean="0">
                <a:solidFill>
                  <a:schemeClr val="tx1"/>
                </a:solidFill>
                <a:effectLst/>
                <a:latin typeface="+mn-lt"/>
                <a:ea typeface="+mn-ea"/>
                <a:cs typeface="+mn-cs"/>
              </a:rPr>
              <a:t>until the consent was notified.  However, the Court </a:t>
            </a:r>
            <a:r>
              <a:rPr lang="en-NZ" sz="900" kern="1200" baseline="0" dirty="0" smtClean="0">
                <a:solidFill>
                  <a:schemeClr val="tx1"/>
                </a:solidFill>
                <a:effectLst/>
                <a:latin typeface="+mn-lt"/>
                <a:ea typeface="+mn-ea"/>
                <a:cs typeface="+mn-cs"/>
              </a:rPr>
              <a:t>decided to decline the </a:t>
            </a:r>
            <a:r>
              <a:rPr lang="en-NZ" sz="900" kern="1200" baseline="0" dirty="0" smtClean="0">
                <a:solidFill>
                  <a:schemeClr val="tx1"/>
                </a:solidFill>
                <a:effectLst/>
                <a:latin typeface="+mn-lt"/>
                <a:ea typeface="+mn-ea"/>
                <a:cs typeface="+mn-cs"/>
              </a:rPr>
              <a:t>proposal.</a:t>
            </a:r>
            <a:endParaRPr lang="en-NZ" sz="900" kern="1200" dirty="0">
              <a:solidFill>
                <a:schemeClr val="tx1"/>
              </a:solidFill>
              <a:effectLst/>
              <a:latin typeface="+mn-lt"/>
              <a:ea typeface="+mn-ea"/>
              <a:cs typeface="+mn-cs"/>
            </a:endParaRPr>
          </a:p>
          <a:p>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u="sng" dirty="0"/>
              <a:t>National Planning Guidelines</a:t>
            </a:r>
            <a:r>
              <a:rPr lang="en-NZ" u="sng" baseline="0" dirty="0"/>
              <a:t> </a:t>
            </a:r>
            <a:endParaRPr lang="en-NZ" u="sng"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u="sng" dirty="0"/>
          </a:p>
          <a:p>
            <a:pPr marL="171450" indent="-171450">
              <a:buFont typeface="Arial" panose="020B0604020202020204" pitchFamily="34" charset="0"/>
              <a:buChar char="•"/>
            </a:pPr>
            <a:r>
              <a:rPr lang="en-NZ" dirty="0" smtClean="0"/>
              <a:t>Central Government is seeking </a:t>
            </a:r>
            <a:r>
              <a:rPr lang="en-NZ" dirty="0"/>
              <a:t>consistency </a:t>
            </a:r>
            <a:r>
              <a:rPr lang="en-NZ" dirty="0" smtClean="0"/>
              <a:t>with the structure and zone types, including definitions, in District</a:t>
            </a:r>
            <a:r>
              <a:rPr lang="en-NZ" baseline="0" dirty="0" smtClean="0"/>
              <a:t> Plans across </a:t>
            </a:r>
            <a:r>
              <a:rPr lang="en-NZ" baseline="0" dirty="0" smtClean="0"/>
              <a:t>NZ and have recently introduced the National Planning Guidelines.</a:t>
            </a:r>
          </a:p>
          <a:p>
            <a:pPr marL="171450" indent="-171450">
              <a:buFont typeface="Arial" panose="020B0604020202020204" pitchFamily="34" charset="0"/>
              <a:buChar char="•"/>
            </a:pPr>
            <a:endParaRPr lang="en-NZ" baseline="0" dirty="0" smtClean="0"/>
          </a:p>
          <a:p>
            <a:pPr marL="171450" indent="-171450">
              <a:buFont typeface="Arial" panose="020B0604020202020204" pitchFamily="34" charset="0"/>
              <a:buChar char="•"/>
            </a:pPr>
            <a:r>
              <a:rPr lang="en-NZ" baseline="0" dirty="0" smtClean="0"/>
              <a:t>The </a:t>
            </a:r>
            <a:r>
              <a:rPr lang="en-NZ" baseline="0" dirty="0"/>
              <a:t>focus of the </a:t>
            </a:r>
            <a:r>
              <a:rPr lang="en-NZ" baseline="0" dirty="0" smtClean="0"/>
              <a:t>Guidelines </a:t>
            </a:r>
            <a:r>
              <a:rPr lang="en-NZ" baseline="0" dirty="0"/>
              <a:t>has </a:t>
            </a:r>
            <a:r>
              <a:rPr lang="en-NZ" baseline="0" dirty="0" smtClean="0"/>
              <a:t>again been </a:t>
            </a:r>
            <a:r>
              <a:rPr lang="en-NZ" baseline="0" dirty="0"/>
              <a:t>on urban environments, with little consideration of rural </a:t>
            </a:r>
            <a:r>
              <a:rPr lang="en-NZ" baseline="0" dirty="0" smtClean="0"/>
              <a:t>sector issues. </a:t>
            </a:r>
            <a:r>
              <a:rPr lang="en-NZ" baseline="0" dirty="0" smtClean="0"/>
              <a:t> HG </a:t>
            </a:r>
            <a:r>
              <a:rPr lang="en-NZ" baseline="0" dirty="0" smtClean="0"/>
              <a:t>has represented the poultry industry and has been </a:t>
            </a:r>
            <a:r>
              <a:rPr lang="en-NZ" baseline="0" dirty="0"/>
              <a:t>part of a rural sector group that </a:t>
            </a:r>
            <a:r>
              <a:rPr lang="en-NZ" baseline="0" dirty="0" smtClean="0"/>
              <a:t>has put </a:t>
            </a:r>
            <a:r>
              <a:rPr lang="en-NZ" baseline="0" dirty="0" smtClean="0"/>
              <a:t>forward </a:t>
            </a:r>
            <a:r>
              <a:rPr lang="en-NZ" baseline="0" dirty="0"/>
              <a:t>the position of the rural sector to MFE to </a:t>
            </a:r>
            <a:r>
              <a:rPr lang="en-NZ" baseline="0" dirty="0" smtClean="0"/>
              <a:t>promote rural </a:t>
            </a:r>
            <a:r>
              <a:rPr lang="en-NZ" baseline="0" dirty="0" smtClean="0"/>
              <a:t>issues.</a:t>
            </a:r>
            <a:endParaRPr lang="en-NZ" baseline="0" dirty="0"/>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NZ" baseline="0" dirty="0"/>
          </a:p>
          <a:p>
            <a:pPr marL="0" indent="0">
              <a:buFont typeface="Arial" panose="020B0604020202020204" pitchFamily="34" charset="0"/>
              <a:buNone/>
            </a:pPr>
            <a:r>
              <a:rPr lang="en-US" u="sng" baseline="0" dirty="0" smtClean="0"/>
              <a:t>Key Implication</a:t>
            </a:r>
          </a:p>
          <a:p>
            <a:pPr marL="0" indent="0">
              <a:buFont typeface="Arial" panose="020B0604020202020204" pitchFamily="34" charset="0"/>
              <a:buNone/>
            </a:pPr>
            <a:endParaRPr lang="en-NZ" baseline="0" dirty="0" smtClean="0"/>
          </a:p>
          <a:p>
            <a:pPr marL="0" indent="0">
              <a:buFont typeface="Arial" panose="020B0604020202020204" pitchFamily="34" charset="0"/>
              <a:buNone/>
            </a:pPr>
            <a:r>
              <a:rPr lang="en-NZ" baseline="0" dirty="0" smtClean="0"/>
              <a:t>The key implication </a:t>
            </a:r>
            <a:r>
              <a:rPr lang="en-NZ" baseline="0" dirty="0" smtClean="0"/>
              <a:t>of these </a:t>
            </a:r>
            <a:r>
              <a:rPr lang="en-US" sz="900" b="0" kern="1200" dirty="0" smtClean="0">
                <a:solidFill>
                  <a:schemeClr val="tx1"/>
                </a:solidFill>
                <a:effectLst/>
                <a:latin typeface="+mn-lt"/>
                <a:ea typeface="+mn-ea"/>
                <a:cs typeface="+mn-cs"/>
              </a:rPr>
              <a:t>central government initiatives</a:t>
            </a:r>
            <a:r>
              <a:rPr lang="en-US" sz="900" b="0" kern="1200" baseline="0" dirty="0" smtClean="0">
                <a:solidFill>
                  <a:schemeClr val="tx1"/>
                </a:solidFill>
                <a:effectLst/>
                <a:latin typeface="+mn-lt"/>
                <a:ea typeface="+mn-ea"/>
                <a:cs typeface="+mn-cs"/>
              </a:rPr>
              <a:t> </a:t>
            </a:r>
            <a:r>
              <a:rPr lang="en-US" sz="900" b="0" kern="1200" baseline="0" dirty="0" smtClean="0">
                <a:solidFill>
                  <a:schemeClr val="tx1"/>
                </a:solidFill>
                <a:effectLst/>
                <a:latin typeface="+mn-lt"/>
                <a:ea typeface="+mn-ea"/>
                <a:cs typeface="+mn-cs"/>
              </a:rPr>
              <a:t>to the poultry industry is that the conversion of farm operations (</a:t>
            </a:r>
            <a:r>
              <a:rPr lang="en-NZ" baseline="0" dirty="0" smtClean="0"/>
              <a:t>to enriched cage </a:t>
            </a:r>
            <a:r>
              <a:rPr lang="en-NZ" baseline="0" dirty="0" smtClean="0"/>
              <a:t>systems or </a:t>
            </a:r>
            <a:r>
              <a:rPr lang="en-NZ" baseline="0" dirty="0" smtClean="0"/>
              <a:t>to </a:t>
            </a:r>
            <a:r>
              <a:rPr lang="en-NZ" baseline="0" dirty="0" smtClean="0"/>
              <a:t>barn or free </a:t>
            </a:r>
            <a:r>
              <a:rPr lang="en-NZ" baseline="0" dirty="0" smtClean="0"/>
              <a:t>range)  </a:t>
            </a:r>
            <a:r>
              <a:rPr lang="en-NZ" baseline="0" dirty="0"/>
              <a:t>will mean that any new consents will need to take into </a:t>
            </a:r>
            <a:r>
              <a:rPr lang="en-NZ" baseline="0" dirty="0" smtClean="0"/>
              <a:t>account the </a:t>
            </a:r>
            <a:r>
              <a:rPr lang="en-NZ" baseline="0" dirty="0"/>
              <a:t>NPS for </a:t>
            </a:r>
            <a:r>
              <a:rPr lang="en-NZ" baseline="0" dirty="0" smtClean="0"/>
              <a:t>UDC and potentially the National Planning </a:t>
            </a:r>
            <a:r>
              <a:rPr lang="en-NZ" baseline="0" dirty="0" smtClean="0"/>
              <a:t>Guidelines.   </a:t>
            </a:r>
          </a:p>
          <a:p>
            <a:pPr marL="0" indent="0">
              <a:buFont typeface="Arial" panose="020B0604020202020204" pitchFamily="34" charset="0"/>
              <a:buNone/>
            </a:pPr>
            <a:endParaRPr lang="en-NZ" baseline="0" dirty="0" smtClean="0"/>
          </a:p>
          <a:p>
            <a:pPr marL="0" indent="0">
              <a:buFont typeface="Arial" panose="020B0604020202020204" pitchFamily="34" charset="0"/>
              <a:buNone/>
            </a:pPr>
            <a:r>
              <a:rPr lang="en-NZ" baseline="0" dirty="0" smtClean="0"/>
              <a:t>Councils </a:t>
            </a:r>
            <a:r>
              <a:rPr lang="en-NZ" baseline="0" dirty="0"/>
              <a:t>will have greater consideration of these </a:t>
            </a:r>
            <a:r>
              <a:rPr lang="en-NZ" baseline="0" dirty="0" smtClean="0"/>
              <a:t>documents in their decision making and potentially result in a more difficult consent </a:t>
            </a:r>
            <a:r>
              <a:rPr lang="en-NZ" baseline="0" dirty="0"/>
              <a:t>and </a:t>
            </a:r>
            <a:r>
              <a:rPr lang="en-NZ" baseline="0" dirty="0" smtClean="0"/>
              <a:t>approval process with </a:t>
            </a:r>
            <a:r>
              <a:rPr lang="en-NZ" baseline="0" dirty="0"/>
              <a:t>increased information requirements. </a:t>
            </a:r>
          </a:p>
          <a:p>
            <a:endParaRPr lang="en-NZ" baseline="0" dirty="0"/>
          </a:p>
          <a:p>
            <a:endParaRPr lang="en-NZ" dirty="0"/>
          </a:p>
        </p:txBody>
      </p:sp>
      <p:sp>
        <p:nvSpPr>
          <p:cNvPr id="4" name="Slide Number Placeholder 3"/>
          <p:cNvSpPr>
            <a:spLocks noGrp="1"/>
          </p:cNvSpPr>
          <p:nvPr>
            <p:ph type="sldNum" sz="quarter" idx="10"/>
          </p:nvPr>
        </p:nvSpPr>
        <p:spPr/>
        <p:txBody>
          <a:bodyPr/>
          <a:lstStyle/>
          <a:p>
            <a:fld id="{CDAC8324-F488-427D-941E-3C8E3FAD1B28}" type="slidenum">
              <a:rPr lang="en-NZ" smtClean="0"/>
              <a:pPr/>
              <a:t>5</a:t>
            </a:fld>
            <a:endParaRPr lang="en-NZ" dirty="0"/>
          </a:p>
        </p:txBody>
      </p:sp>
    </p:spTree>
    <p:extLst>
      <p:ext uri="{BB962C8B-B14F-4D97-AF65-F5344CB8AC3E}">
        <p14:creationId xmlns:p14="http://schemas.microsoft.com/office/powerpoint/2010/main" val="2447311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NZ" b="1" u="none" dirty="0" smtClean="0"/>
              <a:t>Anita </a:t>
            </a:r>
            <a:endParaRPr lang="en-NZ" b="1" u="none" dirty="0"/>
          </a:p>
          <a:p>
            <a:endParaRPr lang="en-NZ" b="0" u="none" dirty="0"/>
          </a:p>
          <a:p>
            <a:r>
              <a:rPr lang="en-NZ" b="0" u="sng" dirty="0"/>
              <a:t>NPS Freshwater</a:t>
            </a:r>
          </a:p>
          <a:p>
            <a:r>
              <a:rPr lang="en-NZ" dirty="0"/>
              <a:t>Purpose is to better manage the freshwater resource (guidance for regional and local government). Targeting:</a:t>
            </a:r>
          </a:p>
          <a:p>
            <a:endParaRPr lang="en-NZ" dirty="0"/>
          </a:p>
          <a:p>
            <a:pPr marL="171450" indent="-171450">
              <a:buFontTx/>
              <a:buChar char="-"/>
            </a:pPr>
            <a:r>
              <a:rPr lang="en-NZ" dirty="0"/>
              <a:t>No increased degradation</a:t>
            </a:r>
          </a:p>
          <a:p>
            <a:pPr marL="171450" indent="-171450">
              <a:buFontTx/>
              <a:buChar char="-"/>
            </a:pPr>
            <a:r>
              <a:rPr lang="en-NZ" dirty="0"/>
              <a:t>Sustainable mgmt.</a:t>
            </a:r>
            <a:r>
              <a:rPr lang="en-NZ" baseline="0" dirty="0"/>
              <a:t> and use of freshwater (improved efficient appropriate allocation)</a:t>
            </a:r>
          </a:p>
          <a:p>
            <a:pPr marL="171450" indent="-171450">
              <a:buFontTx/>
              <a:buChar char="-"/>
            </a:pPr>
            <a:r>
              <a:rPr lang="en-NZ" baseline="0" dirty="0"/>
              <a:t>Protection of significant values of water</a:t>
            </a:r>
          </a:p>
          <a:p>
            <a:pPr marL="171450" indent="-171450">
              <a:buFontTx/>
              <a:buChar char="-"/>
            </a:pPr>
            <a:r>
              <a:rPr lang="en-NZ" baseline="0" dirty="0"/>
              <a:t>Integrated mgmt. (land use/development and water ecosystems)</a:t>
            </a:r>
          </a:p>
          <a:p>
            <a:pPr marL="171450" indent="-171450">
              <a:buFontTx/>
              <a:buChar char="-"/>
            </a:pPr>
            <a:r>
              <a:rPr lang="en-NZ" baseline="0" dirty="0"/>
              <a:t>Plans consistency across Nz – monitoring and mgmt.</a:t>
            </a:r>
          </a:p>
          <a:p>
            <a:pPr marL="171450" indent="-171450">
              <a:buFontTx/>
              <a:buChar char="-"/>
            </a:pPr>
            <a:r>
              <a:rPr lang="en-NZ" baseline="0" dirty="0"/>
              <a:t>Provide for involvement of iwi and hapu (tangata whenua values and interests)</a:t>
            </a:r>
          </a:p>
          <a:p>
            <a:pPr marL="171450" indent="-171450">
              <a:buFontTx/>
              <a:buChar char="-"/>
            </a:pPr>
            <a:endParaRPr lang="en-NZ" baseline="0" dirty="0"/>
          </a:p>
          <a:p>
            <a:pPr marL="0" indent="0">
              <a:buFontTx/>
              <a:buNone/>
            </a:pPr>
            <a:r>
              <a:rPr lang="en-NZ" baseline="0" dirty="0"/>
              <a:t>Implications for Poultry Industry</a:t>
            </a:r>
          </a:p>
          <a:p>
            <a:pPr marL="0" indent="0">
              <a:buFontTx/>
              <a:buNone/>
            </a:pPr>
            <a:endParaRPr lang="en-NZ" baseline="0" dirty="0"/>
          </a:p>
          <a:p>
            <a:pPr marL="171450" indent="-171450">
              <a:buFontTx/>
              <a:buChar char="-"/>
            </a:pPr>
            <a:r>
              <a:rPr lang="en-NZ" baseline="0" dirty="0"/>
              <a:t>With increased catchment management requirements Regional Council starting to bring new objectives and rules in Regional plan specific for nutrient loading and wastewater discharge.</a:t>
            </a:r>
          </a:p>
          <a:p>
            <a:pPr marL="171450" indent="-171450">
              <a:buFontTx/>
              <a:buChar char="-"/>
            </a:pPr>
            <a:r>
              <a:rPr lang="en-NZ" baseline="0" dirty="0"/>
              <a:t>Poultry industry hasn’t been identified as an industry that generates significant wastewater and nutrient loading historically.  For example Environment Canterbury brought in provisions where any discharge on sites greater than 20ha regardless of volume requires discharge consent.   </a:t>
            </a:r>
          </a:p>
          <a:p>
            <a:pPr marL="171450" indent="-171450">
              <a:buFontTx/>
              <a:buChar char="-"/>
            </a:pPr>
            <a:r>
              <a:rPr lang="en-NZ" baseline="0" dirty="0"/>
              <a:t>Initial testing from washdown </a:t>
            </a:r>
            <a:r>
              <a:rPr lang="en-NZ" baseline="0" dirty="0" smtClean="0"/>
              <a:t>to quantify contaminants and potential loading rates for assessment</a:t>
            </a:r>
            <a:endParaRPr lang="en-NZ" baseline="0" dirty="0"/>
          </a:p>
          <a:p>
            <a:pPr marL="171450" indent="-171450">
              <a:buFontTx/>
              <a:buChar char="-"/>
            </a:pPr>
            <a:r>
              <a:rPr lang="en-NZ" baseline="0" dirty="0"/>
              <a:t>Implications can also impact solids disposal that these nutrient loads are considered and need to be included in consents. Including removed off-site – needs to have appropriate consents – enforcement action possible against farm generating the waste as well as receiving. </a:t>
            </a:r>
          </a:p>
          <a:p>
            <a:pPr marL="171450" indent="-171450">
              <a:buFontTx/>
              <a:buChar char="-"/>
            </a:pPr>
            <a:r>
              <a:rPr lang="en-NZ" baseline="0" dirty="0"/>
              <a:t>Rules brought in by Ecan (overseer) and WRC have implications that poultry </a:t>
            </a:r>
            <a:r>
              <a:rPr lang="en-NZ" baseline="0" dirty="0" smtClean="0"/>
              <a:t>will </a:t>
            </a:r>
            <a:r>
              <a:rPr lang="en-NZ" baseline="0" dirty="0"/>
              <a:t>now also required consents in this area.</a:t>
            </a:r>
          </a:p>
          <a:p>
            <a:pPr marL="171450" indent="-171450">
              <a:buFontTx/>
              <a:buChar char="-"/>
            </a:pPr>
            <a:r>
              <a:rPr lang="en-NZ" baseline="0" dirty="0"/>
              <a:t>Industry will need to have consistent way to develop and quantify nutrient loading and discharge practices to satisfy rules coming through.  This needs to be completed before conversions – otherwise potential to hold up consents. For example – chicken/poultry option in overseer.</a:t>
            </a:r>
          </a:p>
          <a:p>
            <a:pPr marL="171450" indent="-171450">
              <a:buFontTx/>
              <a:buChar char="-"/>
            </a:pPr>
            <a:endParaRPr lang="en-NZ" dirty="0"/>
          </a:p>
          <a:p>
            <a:endParaRPr lang="en-NZ" dirty="0"/>
          </a:p>
        </p:txBody>
      </p:sp>
      <p:sp>
        <p:nvSpPr>
          <p:cNvPr id="4" name="Slide Number Placeholder 3"/>
          <p:cNvSpPr>
            <a:spLocks noGrp="1"/>
          </p:cNvSpPr>
          <p:nvPr>
            <p:ph type="sldNum" sz="quarter" idx="10"/>
          </p:nvPr>
        </p:nvSpPr>
        <p:spPr/>
        <p:txBody>
          <a:bodyPr/>
          <a:lstStyle/>
          <a:p>
            <a:fld id="{CDAC8324-F488-427D-941E-3C8E3FAD1B28}" type="slidenum">
              <a:rPr lang="en-NZ" smtClean="0"/>
              <a:pPr/>
              <a:t>6</a:t>
            </a:fld>
            <a:endParaRPr lang="en-NZ" dirty="0"/>
          </a:p>
        </p:txBody>
      </p:sp>
    </p:spTree>
    <p:extLst>
      <p:ext uri="{BB962C8B-B14F-4D97-AF65-F5344CB8AC3E}">
        <p14:creationId xmlns:p14="http://schemas.microsoft.com/office/powerpoint/2010/main" val="1770039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Anita</a:t>
            </a:r>
          </a:p>
          <a:p>
            <a:endParaRPr lang="en-NZ" dirty="0"/>
          </a:p>
          <a:p>
            <a:r>
              <a:rPr lang="en-NZ" dirty="0"/>
              <a:t>Key issues:</a:t>
            </a:r>
          </a:p>
          <a:p>
            <a:endParaRPr lang="en-NZ" dirty="0"/>
          </a:p>
          <a:p>
            <a:pPr marL="171450" indent="-171450">
              <a:buFontTx/>
              <a:buChar char="-"/>
            </a:pPr>
            <a:r>
              <a:rPr lang="en-NZ" dirty="0"/>
              <a:t>Charging</a:t>
            </a:r>
            <a:r>
              <a:rPr lang="en-NZ" baseline="0" dirty="0"/>
              <a:t> for water takes (proposed labour policy) – definitely irrigation – potential for stock drinking water – other farming operations – washdown.</a:t>
            </a:r>
          </a:p>
          <a:p>
            <a:pPr marL="171450" indent="-171450">
              <a:buFontTx/>
              <a:buChar char="-"/>
            </a:pPr>
            <a:r>
              <a:rPr lang="en-NZ" baseline="0" dirty="0"/>
              <a:t>1c vs 2c per 1,000 litres – decision to be made in “working group” therefore limited cost </a:t>
            </a:r>
            <a:r>
              <a:rPr lang="en-NZ" baseline="0" dirty="0" smtClean="0"/>
              <a:t>certainty</a:t>
            </a:r>
          </a:p>
          <a:p>
            <a:pPr marL="171450" indent="-171450">
              <a:buFontTx/>
              <a:buChar char="-"/>
            </a:pPr>
            <a:r>
              <a:rPr lang="en-NZ" baseline="0" dirty="0" smtClean="0"/>
              <a:t>Limitations </a:t>
            </a:r>
            <a:r>
              <a:rPr lang="en-NZ" baseline="0" dirty="0"/>
              <a:t>on water takes (due to historical over allocation) – WRC variation 6 – First come allocation – Expansion into new areas (rural move due to urban sprawl).</a:t>
            </a:r>
          </a:p>
          <a:p>
            <a:pPr marL="171450" indent="-171450">
              <a:buFontTx/>
              <a:buChar char="-"/>
            </a:pPr>
            <a:r>
              <a:rPr lang="en-NZ" baseline="0" dirty="0"/>
              <a:t>Allocations in smaller tributaries limited – groundwater aquifer limitations</a:t>
            </a:r>
          </a:p>
          <a:p>
            <a:pPr marL="171450" indent="-171450">
              <a:buFontTx/>
              <a:buChar char="-"/>
            </a:pPr>
            <a:r>
              <a:rPr lang="en-NZ" baseline="0" dirty="0"/>
              <a:t>Availability and quality</a:t>
            </a:r>
          </a:p>
          <a:p>
            <a:endParaRPr lang="en-NZ" dirty="0"/>
          </a:p>
        </p:txBody>
      </p:sp>
      <p:sp>
        <p:nvSpPr>
          <p:cNvPr id="4" name="Slide Number Placeholder 3"/>
          <p:cNvSpPr>
            <a:spLocks noGrp="1"/>
          </p:cNvSpPr>
          <p:nvPr>
            <p:ph type="sldNum" sz="quarter" idx="10"/>
          </p:nvPr>
        </p:nvSpPr>
        <p:spPr/>
        <p:txBody>
          <a:bodyPr/>
          <a:lstStyle/>
          <a:p>
            <a:fld id="{CDAC8324-F488-427D-941E-3C8E3FAD1B28}" type="slidenum">
              <a:rPr lang="en-NZ" smtClean="0"/>
              <a:pPr/>
              <a:t>7</a:t>
            </a:fld>
            <a:endParaRPr lang="en-NZ" dirty="0"/>
          </a:p>
        </p:txBody>
      </p:sp>
    </p:spTree>
    <p:extLst>
      <p:ext uri="{BB962C8B-B14F-4D97-AF65-F5344CB8AC3E}">
        <p14:creationId xmlns:p14="http://schemas.microsoft.com/office/powerpoint/2010/main" val="1871160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dirty="0"/>
              <a:t>Anita</a:t>
            </a:r>
          </a:p>
          <a:p>
            <a:endParaRPr lang="en-NZ" dirty="0"/>
          </a:p>
          <a:p>
            <a:r>
              <a:rPr lang="en-NZ" dirty="0"/>
              <a:t>Moving from colony</a:t>
            </a:r>
            <a:r>
              <a:rPr lang="en-NZ" baseline="0" dirty="0"/>
              <a:t> to free range – less available space – on current sites.  Typically discharged on land surrounding sheds. </a:t>
            </a:r>
          </a:p>
          <a:p>
            <a:r>
              <a:rPr lang="en-NZ" baseline="0" dirty="0"/>
              <a:t>Implications are – may not have enough area to discharge volume and also constrained nutrient loads impact.  Additionally other solid waste discharges will impact. </a:t>
            </a:r>
          </a:p>
          <a:p>
            <a:endParaRPr lang="en-NZ" baseline="0" dirty="0"/>
          </a:p>
          <a:p>
            <a:r>
              <a:rPr lang="en-NZ" baseline="0" dirty="0"/>
              <a:t>Setbacks – spray discharge closer to neighbours – odour source potential – spray health impact</a:t>
            </a:r>
          </a:p>
          <a:p>
            <a:endParaRPr lang="en-NZ" baseline="0" dirty="0"/>
          </a:p>
          <a:p>
            <a:r>
              <a:rPr lang="en-NZ" baseline="0" dirty="0"/>
              <a:t>Compliance with existing consents – changes to operations – amendments required</a:t>
            </a:r>
          </a:p>
          <a:p>
            <a:endParaRPr lang="en-NZ" baseline="0" dirty="0"/>
          </a:p>
          <a:p>
            <a:r>
              <a:rPr lang="en-NZ" baseline="0" dirty="0"/>
              <a:t>Improving quality requirements (nutrient loadings</a:t>
            </a:r>
            <a:r>
              <a:rPr lang="en-NZ" baseline="0" dirty="0" smtClean="0"/>
              <a:t>)</a:t>
            </a:r>
          </a:p>
          <a:p>
            <a:endParaRPr lang="en-NZ" baseline="0" dirty="0" smtClean="0"/>
          </a:p>
          <a:p>
            <a:r>
              <a:rPr lang="en-NZ" baseline="0" dirty="0" smtClean="0"/>
              <a:t>Additional new Green Party policy –”</a:t>
            </a:r>
            <a:r>
              <a:rPr lang="en-NZ" sz="900" b="0" i="0" kern="1200" dirty="0" smtClean="0">
                <a:solidFill>
                  <a:schemeClr val="tx1"/>
                </a:solidFill>
                <a:effectLst/>
                <a:latin typeface="+mn-lt"/>
                <a:ea typeface="+mn-ea"/>
                <a:cs typeface="+mn-cs"/>
              </a:rPr>
              <a:t>levy on nitrate pollution from agriculture, starting with intensive dairying”</a:t>
            </a:r>
            <a:endParaRPr lang="en-NZ" baseline="0" dirty="0"/>
          </a:p>
          <a:p>
            <a:endParaRPr lang="en-NZ" baseline="0" dirty="0"/>
          </a:p>
          <a:p>
            <a:endParaRPr lang="en-NZ" baseline="0" dirty="0"/>
          </a:p>
          <a:p>
            <a:endParaRPr lang="en-NZ" baseline="0" dirty="0"/>
          </a:p>
          <a:p>
            <a:endParaRPr lang="en-NZ" dirty="0"/>
          </a:p>
        </p:txBody>
      </p:sp>
      <p:sp>
        <p:nvSpPr>
          <p:cNvPr id="4" name="Slide Number Placeholder 3"/>
          <p:cNvSpPr>
            <a:spLocks noGrp="1"/>
          </p:cNvSpPr>
          <p:nvPr>
            <p:ph type="sldNum" sz="quarter" idx="10"/>
          </p:nvPr>
        </p:nvSpPr>
        <p:spPr/>
        <p:txBody>
          <a:bodyPr/>
          <a:lstStyle/>
          <a:p>
            <a:fld id="{CDAC8324-F488-427D-941E-3C8E3FAD1B28}" type="slidenum">
              <a:rPr lang="en-NZ" smtClean="0"/>
              <a:pPr/>
              <a:t>8</a:t>
            </a:fld>
            <a:endParaRPr lang="en-NZ" dirty="0"/>
          </a:p>
        </p:txBody>
      </p:sp>
    </p:spTree>
    <p:extLst>
      <p:ext uri="{BB962C8B-B14F-4D97-AF65-F5344CB8AC3E}">
        <p14:creationId xmlns:p14="http://schemas.microsoft.com/office/powerpoint/2010/main" val="361368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NZ" b="1" dirty="0" smtClean="0">
                <a:solidFill>
                  <a:srgbClr val="FFFF00"/>
                </a:solidFill>
              </a:rPr>
              <a:t>Poul</a:t>
            </a:r>
          </a:p>
          <a:p>
            <a:endParaRPr lang="en-NZ" dirty="0"/>
          </a:p>
          <a:p>
            <a:pPr marL="171450" indent="-171450">
              <a:buFont typeface="Arial" panose="020B0604020202020204" pitchFamily="34" charset="0"/>
              <a:buChar char="•"/>
            </a:pPr>
            <a:r>
              <a:rPr lang="en-US" dirty="0" smtClean="0"/>
              <a:t>EPFNZ and PIANZ commissioned a study to assess the relationship between poultry</a:t>
            </a:r>
            <a:r>
              <a:rPr lang="en-US" baseline="0" dirty="0" smtClean="0"/>
              <a:t> farms and air quality effects (odour and dust).   The study used </a:t>
            </a:r>
            <a:r>
              <a:rPr lang="en-US" dirty="0" smtClean="0"/>
              <a:t>complaints data</a:t>
            </a:r>
            <a:r>
              <a:rPr lang="en-US" baseline="0" dirty="0" smtClean="0"/>
              <a:t> received by Councils throughout NZ from all types of poultry farms over a 10 year period leading up to 2015.  Essentially </a:t>
            </a:r>
            <a:r>
              <a:rPr lang="en-US" baseline="0" dirty="0" smtClean="0"/>
              <a:t>there were no </a:t>
            </a:r>
            <a:r>
              <a:rPr lang="en-US" baseline="0" dirty="0" smtClean="0"/>
              <a:t>complaints made about dust </a:t>
            </a:r>
            <a:r>
              <a:rPr lang="en-US" baseline="0" dirty="0" err="1" smtClean="0"/>
              <a:t>withthe</a:t>
            </a:r>
            <a:r>
              <a:rPr lang="en-US" baseline="0" dirty="0" smtClean="0"/>
              <a:t> </a:t>
            </a:r>
            <a:r>
              <a:rPr lang="en-US" baseline="0" dirty="0" smtClean="0"/>
              <a:t>main source of complaint related to odour.</a:t>
            </a:r>
          </a:p>
          <a:p>
            <a:endParaRPr lang="en-US" baseline="0" dirty="0" smtClean="0"/>
          </a:p>
          <a:p>
            <a:r>
              <a:rPr lang="en-US" baseline="0" dirty="0" smtClean="0"/>
              <a:t>	A </a:t>
            </a:r>
            <a:r>
              <a:rPr lang="en-US" baseline="0" dirty="0" smtClean="0"/>
              <a:t>total of 450 complaints were received by all councils in NZ over the 10 year period</a:t>
            </a:r>
            <a:r>
              <a:rPr lang="en-US" baseline="0" dirty="0" smtClean="0"/>
              <a:t>.</a:t>
            </a:r>
            <a:endParaRPr lang="en-US" baseline="0" dirty="0" smtClean="0"/>
          </a:p>
          <a:p>
            <a:r>
              <a:rPr lang="en-US" baseline="0" dirty="0" smtClean="0"/>
              <a:t>	Of </a:t>
            </a:r>
            <a:r>
              <a:rPr lang="en-US" baseline="0" dirty="0" smtClean="0"/>
              <a:t>the 450 complaints, 185 were for layer farms with 121 for indoor and 64 for free range</a:t>
            </a:r>
          </a:p>
          <a:p>
            <a:pPr marL="0" indent="0">
              <a:buFontTx/>
              <a:buNone/>
            </a:pPr>
            <a:r>
              <a:rPr lang="en-US" baseline="0" dirty="0" smtClean="0"/>
              <a:t>	8 </a:t>
            </a:r>
            <a:r>
              <a:rPr lang="en-US" baseline="0" dirty="0" smtClean="0"/>
              <a:t>indoor layer farms accounted for 121 complaints and 10 free range layer farms accounted for 64 complaints</a:t>
            </a:r>
          </a:p>
          <a:p>
            <a:pPr marL="171450" indent="-171450">
              <a:buFontTx/>
              <a:buChar char="-"/>
            </a:pPr>
            <a:endParaRPr lang="en-US" baseline="0" dirty="0" smtClean="0"/>
          </a:p>
          <a:p>
            <a:pPr marL="171450" indent="-171450">
              <a:buFont typeface="Arial" panose="020B0604020202020204" pitchFamily="34" charset="0"/>
              <a:buChar char="•"/>
            </a:pPr>
            <a:r>
              <a:rPr lang="en-US" baseline="0" dirty="0" smtClean="0"/>
              <a:t>Over the 10 year </a:t>
            </a:r>
            <a:r>
              <a:rPr lang="en-US" baseline="0" dirty="0" smtClean="0"/>
              <a:t>period, </a:t>
            </a:r>
            <a:r>
              <a:rPr lang="en-US" baseline="0" dirty="0" smtClean="0"/>
              <a:t>88% of all layer farms did not receive any complaint.  This compares to 73% for meat growers.</a:t>
            </a:r>
          </a:p>
          <a:p>
            <a:pPr marL="0" indent="0">
              <a:buFontTx/>
              <a:buNone/>
            </a:pPr>
            <a:endParaRPr lang="en-US" baseline="0" dirty="0" smtClean="0"/>
          </a:p>
          <a:p>
            <a:pPr marL="171450" indent="-171450">
              <a:buFont typeface="Arial" panose="020B0604020202020204" pitchFamily="34" charset="0"/>
              <a:buChar char="•"/>
            </a:pPr>
            <a:r>
              <a:rPr lang="en-US" baseline="0" dirty="0" smtClean="0"/>
              <a:t>For layers, the majority of complaints were for indoor layers with a flock size up to 25,000 birds (smaller operators) and </a:t>
            </a:r>
            <a:r>
              <a:rPr lang="en-US" baseline="0" dirty="0" smtClean="0"/>
              <a:t>the majority of complaints </a:t>
            </a:r>
            <a:r>
              <a:rPr lang="en-US" baseline="0" dirty="0" smtClean="0"/>
              <a:t>for free range were for a flock size </a:t>
            </a:r>
            <a:r>
              <a:rPr lang="en-US" baseline="0" dirty="0" smtClean="0"/>
              <a:t>of over </a:t>
            </a:r>
            <a:r>
              <a:rPr lang="en-US" baseline="0" dirty="0" smtClean="0"/>
              <a:t>100,000 birds (larger operators).</a:t>
            </a:r>
          </a:p>
          <a:p>
            <a:pPr marL="0" indent="0">
              <a:buFontTx/>
              <a:buNone/>
            </a:pPr>
            <a:endParaRPr lang="en-US" baseline="0" dirty="0" smtClean="0"/>
          </a:p>
          <a:p>
            <a:pPr marL="171450" indent="-171450">
              <a:buFont typeface="Arial" panose="020B0604020202020204" pitchFamily="34" charset="0"/>
              <a:buChar char="•"/>
            </a:pPr>
            <a:r>
              <a:rPr lang="en-US" baseline="0" dirty="0" smtClean="0"/>
              <a:t>The likelihood of </a:t>
            </a:r>
            <a:r>
              <a:rPr lang="en-US" baseline="0" dirty="0" smtClean="0"/>
              <a:t>receiving any complaints </a:t>
            </a:r>
            <a:r>
              <a:rPr lang="en-US" baseline="0" dirty="0" smtClean="0"/>
              <a:t>from neighbours who were located more than 200m away from the operation decreased significantly. </a:t>
            </a:r>
          </a:p>
          <a:p>
            <a:endParaRPr lang="en-US"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One indoor farm accounted for 45% of all complaints received for layers.  82 complaints where received but only 9 substantiated by the Council.  The farm was a small operator of up to 15,000 birds but had a large number of neighbours located in close proximity.  The number of neighbours had increased due to rural lifestyle blocks. </a:t>
            </a:r>
            <a:endParaRPr lang="en-US"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The subject layer farm in the study provides a good example of the pressures that are being placed on the industry with the increased of urban growth.  This pressure is expected to increase with the urban policy direction from central government, which filters down to provisions in Regional and District Plans</a:t>
            </a:r>
          </a:p>
        </p:txBody>
      </p:sp>
      <p:sp>
        <p:nvSpPr>
          <p:cNvPr id="4" name="Slide Number Placeholder 3"/>
          <p:cNvSpPr>
            <a:spLocks noGrp="1"/>
          </p:cNvSpPr>
          <p:nvPr>
            <p:ph type="sldNum" sz="quarter" idx="10"/>
          </p:nvPr>
        </p:nvSpPr>
        <p:spPr/>
        <p:txBody>
          <a:bodyPr/>
          <a:lstStyle/>
          <a:p>
            <a:fld id="{CDAC8324-F488-427D-941E-3C8E3FAD1B28}" type="slidenum">
              <a:rPr lang="en-NZ" smtClean="0"/>
              <a:pPr/>
              <a:t>9</a:t>
            </a:fld>
            <a:endParaRPr lang="en-NZ" dirty="0"/>
          </a:p>
        </p:txBody>
      </p:sp>
    </p:spTree>
    <p:extLst>
      <p:ext uri="{BB962C8B-B14F-4D97-AF65-F5344CB8AC3E}">
        <p14:creationId xmlns:p14="http://schemas.microsoft.com/office/powerpoint/2010/main" val="3924029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In</a:t>
            </a:r>
            <a:r>
              <a:rPr lang="en-US" b="1" baseline="0" dirty="0" smtClean="0"/>
              <a:t> summary</a:t>
            </a: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dirty="0" smtClean="0"/>
              <a:t>There is an unprecedented</a:t>
            </a:r>
            <a:r>
              <a:rPr lang="en-NZ" baseline="0" dirty="0" smtClean="0"/>
              <a:t> </a:t>
            </a:r>
            <a:r>
              <a:rPr lang="en-NZ" baseline="0" dirty="0" smtClean="0"/>
              <a:t>period of c</a:t>
            </a:r>
            <a:r>
              <a:rPr lang="en-NZ" dirty="0" smtClean="0"/>
              <a:t>hange</a:t>
            </a:r>
            <a:r>
              <a:rPr lang="en-NZ" baseline="0" dirty="0" smtClean="0"/>
              <a:t> in </a:t>
            </a:r>
            <a:r>
              <a:rPr lang="en-NZ" baseline="0" dirty="0" smtClean="0"/>
              <a:t>both the market and </a:t>
            </a:r>
            <a:r>
              <a:rPr lang="en-NZ" dirty="0" smtClean="0"/>
              <a:t>regulatory conditions that apply to </a:t>
            </a:r>
            <a:r>
              <a:rPr lang="en-NZ" dirty="0" smtClean="0"/>
              <a:t>the </a:t>
            </a:r>
            <a:r>
              <a:rPr lang="en-NZ" dirty="0" smtClean="0"/>
              <a:t>poultry industry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changes with lead to an increased </a:t>
            </a:r>
            <a:r>
              <a:rPr lang="en-US" dirty="0" smtClean="0"/>
              <a:t>likelihood of </a:t>
            </a:r>
            <a:r>
              <a:rPr lang="en-US" dirty="0" smtClean="0"/>
              <a:t>farm </a:t>
            </a:r>
            <a:r>
              <a:rPr lang="en-US" dirty="0" smtClean="0"/>
              <a:t>conversions </a:t>
            </a:r>
            <a:r>
              <a:rPr lang="en-US" dirty="0" smtClean="0"/>
              <a:t>over the </a:t>
            </a:r>
            <a:r>
              <a:rPr lang="en-US" dirty="0" smtClean="0"/>
              <a:t>next 5-8 </a:t>
            </a:r>
            <a:r>
              <a:rPr lang="en-US" dirty="0" smtClean="0"/>
              <a:t>years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dirty="0" smtClean="0"/>
              <a:t>The regulatory environment with create uncertainty </a:t>
            </a:r>
            <a:r>
              <a:rPr lang="en-NZ" dirty="0" smtClean="0"/>
              <a:t>for consenting requirements, </a:t>
            </a:r>
            <a:r>
              <a:rPr lang="en-NZ" dirty="0" smtClean="0"/>
              <a:t>with Councils placing greater emphasis on</a:t>
            </a:r>
            <a:r>
              <a:rPr lang="en-NZ" baseline="0" dirty="0" smtClean="0"/>
              <a:t> </a:t>
            </a:r>
            <a:r>
              <a:rPr lang="en-NZ" dirty="0" smtClean="0"/>
              <a:t>reverse </a:t>
            </a:r>
            <a:r>
              <a:rPr lang="en-NZ" dirty="0" smtClean="0"/>
              <a:t>sensitivity </a:t>
            </a:r>
            <a:r>
              <a:rPr lang="en-NZ" dirty="0" smtClean="0"/>
              <a:t>effects from </a:t>
            </a:r>
            <a:r>
              <a:rPr lang="en-NZ" dirty="0" smtClean="0"/>
              <a:t>urban growth, </a:t>
            </a:r>
            <a:r>
              <a:rPr lang="en-NZ" dirty="0" smtClean="0"/>
              <a:t>and water </a:t>
            </a:r>
            <a:r>
              <a:rPr lang="en-NZ" dirty="0" smtClean="0"/>
              <a:t>quality and </a:t>
            </a:r>
            <a:r>
              <a:rPr lang="en-NZ" dirty="0" smtClean="0"/>
              <a:t>odour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dirty="0" smtClean="0"/>
              <a:t>The changes to the regulatory</a:t>
            </a:r>
            <a:r>
              <a:rPr lang="en-NZ" baseline="0" dirty="0" smtClean="0"/>
              <a:t> environment will create i</a:t>
            </a:r>
            <a:r>
              <a:rPr lang="en-NZ" dirty="0" smtClean="0"/>
              <a:t>ncreased </a:t>
            </a:r>
            <a:r>
              <a:rPr lang="en-NZ" dirty="0" smtClean="0"/>
              <a:t>cost uncertainty for the </a:t>
            </a:r>
            <a:r>
              <a:rPr lang="en-NZ" dirty="0" smtClean="0"/>
              <a:t>industry.</a:t>
            </a:r>
            <a:endParaRPr lang="en-NZ"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smtClean="0"/>
          </a:p>
        </p:txBody>
      </p:sp>
      <p:sp>
        <p:nvSpPr>
          <p:cNvPr id="4" name="Slide Number Placeholder 3"/>
          <p:cNvSpPr>
            <a:spLocks noGrp="1"/>
          </p:cNvSpPr>
          <p:nvPr>
            <p:ph type="sldNum" sz="quarter" idx="10"/>
          </p:nvPr>
        </p:nvSpPr>
        <p:spPr/>
        <p:txBody>
          <a:bodyPr/>
          <a:lstStyle/>
          <a:p>
            <a:fld id="{CDAC8324-F488-427D-941E-3C8E3FAD1B28}" type="slidenum">
              <a:rPr lang="en-NZ" smtClean="0"/>
              <a:pPr/>
              <a:t>10</a:t>
            </a:fld>
            <a:endParaRPr lang="en-NZ" dirty="0"/>
          </a:p>
        </p:txBody>
      </p:sp>
    </p:spTree>
    <p:extLst>
      <p:ext uri="{BB962C8B-B14F-4D97-AF65-F5344CB8AC3E}">
        <p14:creationId xmlns:p14="http://schemas.microsoft.com/office/powerpoint/2010/main" val="1179030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CDAC8324-F488-427D-941E-3C8E3FAD1B28}" type="slidenum">
              <a:rPr lang="en-NZ" smtClean="0"/>
              <a:pPr/>
              <a:t>11</a:t>
            </a:fld>
            <a:endParaRPr lang="en-NZ" dirty="0"/>
          </a:p>
        </p:txBody>
      </p:sp>
    </p:spTree>
    <p:extLst>
      <p:ext uri="{BB962C8B-B14F-4D97-AF65-F5344CB8AC3E}">
        <p14:creationId xmlns:p14="http://schemas.microsoft.com/office/powerpoint/2010/main" val="3228373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280566" y="4929711"/>
            <a:ext cx="3527425" cy="180000"/>
          </a:xfrm>
          <a:prstGeom prst="rect">
            <a:avLst/>
          </a:prstGeom>
        </p:spPr>
        <p:txBody>
          <a:bodyPr wrap="none" lIns="0" tIns="0" rIns="0" bIns="0">
            <a:noAutofit/>
          </a:bodyPr>
          <a:lstStyle>
            <a:lvl1pPr marL="0" indent="0">
              <a:lnSpc>
                <a:spcPct val="100000"/>
              </a:lnSpc>
              <a:buFont typeface="Arial" panose="020B0604020202020204" pitchFamily="34" charset="0"/>
              <a:buNone/>
              <a:defRPr sz="800" baseline="0">
                <a:solidFill>
                  <a:schemeClr val="accent3">
                    <a:lumMod val="40000"/>
                    <a:lumOff val="60000"/>
                  </a:schemeClr>
                </a:solidFill>
                <a:latin typeface="Caecilia LT Std Roman" pitchFamily="50" charset="0"/>
              </a:defRPr>
            </a:lvl1pPr>
            <a:lvl2pPr marL="288000" indent="0">
              <a:lnSpc>
                <a:spcPct val="100000"/>
              </a:lnSpc>
              <a:buNone/>
              <a:defRPr sz="800">
                <a:solidFill>
                  <a:schemeClr val="accent3"/>
                </a:solidFill>
                <a:latin typeface="Caecilia LT Std Roman" pitchFamily="50" charset="0"/>
              </a:defRPr>
            </a:lvl2pPr>
            <a:lvl3pPr marL="288000" indent="0">
              <a:lnSpc>
                <a:spcPct val="100000"/>
              </a:lnSpc>
              <a:buNone/>
              <a:defRPr sz="800">
                <a:solidFill>
                  <a:schemeClr val="accent3"/>
                </a:solidFill>
                <a:latin typeface="Caecilia LT Std Roman" pitchFamily="50" charset="0"/>
              </a:defRPr>
            </a:lvl3pPr>
            <a:lvl4pPr marL="288000" indent="0">
              <a:lnSpc>
                <a:spcPct val="100000"/>
              </a:lnSpc>
              <a:buNone/>
              <a:defRPr sz="800">
                <a:solidFill>
                  <a:schemeClr val="accent3"/>
                </a:solidFill>
                <a:latin typeface="Caecilia LT Std Roman" pitchFamily="50" charset="0"/>
              </a:defRPr>
            </a:lvl4pPr>
            <a:lvl5pPr marL="288000" indent="0">
              <a:lnSpc>
                <a:spcPct val="100000"/>
              </a:lnSpc>
              <a:buNone/>
              <a:defRPr sz="800">
                <a:solidFill>
                  <a:schemeClr val="accent3"/>
                </a:solidFill>
                <a:latin typeface="Caecilia LT Std Roman" pitchFamily="50" charset="0"/>
              </a:defRPr>
            </a:lvl5pPr>
          </a:lstStyle>
          <a:p>
            <a:pPr lvl="0"/>
            <a:r>
              <a:rPr lang="en-US"/>
              <a:t>Click to edit Master Date styles</a:t>
            </a:r>
            <a:endParaRPr lang="en-NZ"/>
          </a:p>
        </p:txBody>
      </p:sp>
      <p:sp>
        <p:nvSpPr>
          <p:cNvPr id="2" name="Title 1"/>
          <p:cNvSpPr>
            <a:spLocks noGrp="1"/>
          </p:cNvSpPr>
          <p:nvPr>
            <p:ph type="ctrTitle"/>
          </p:nvPr>
        </p:nvSpPr>
        <p:spPr>
          <a:xfrm>
            <a:off x="280566" y="3687705"/>
            <a:ext cx="6417168" cy="900000"/>
          </a:xfrm>
          <a:prstGeom prst="rect">
            <a:avLst/>
          </a:prstGeom>
          <a:ln>
            <a:noFill/>
          </a:ln>
        </p:spPr>
        <p:txBody>
          <a:bodyPr lIns="0" bIns="0" anchor="b" anchorCtr="0"/>
          <a:lstStyle>
            <a:lvl1pPr>
              <a:lnSpc>
                <a:spcPct val="100000"/>
              </a:lnSpc>
              <a:defRPr sz="3000" spc="-30" baseline="0">
                <a:solidFill>
                  <a:schemeClr val="bg1"/>
                </a:solidFill>
              </a:defRPr>
            </a:lvl1pPr>
          </a:lstStyle>
          <a:p>
            <a:r>
              <a:rPr lang="en-US"/>
              <a:t>Click to edit Master title style</a:t>
            </a:r>
            <a:endParaRPr lang="en-NZ"/>
          </a:p>
        </p:txBody>
      </p:sp>
      <p:pic>
        <p:nvPicPr>
          <p:cNvPr id="5" name="Picture 4"/>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280566" y="6180714"/>
            <a:ext cx="1240539" cy="378000"/>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28353" y="285499"/>
            <a:ext cx="3314286" cy="3314286"/>
          </a:xfrm>
          <a:prstGeom prst="rect">
            <a:avLst/>
          </a:prstGeom>
        </p:spPr>
      </p:pic>
      <p:sp>
        <p:nvSpPr>
          <p:cNvPr id="3" name="Subtitle 2"/>
          <p:cNvSpPr>
            <a:spLocks noGrp="1"/>
          </p:cNvSpPr>
          <p:nvPr>
            <p:ph type="subTitle" idx="1"/>
          </p:nvPr>
        </p:nvSpPr>
        <p:spPr>
          <a:xfrm>
            <a:off x="280566" y="4577990"/>
            <a:ext cx="6400800" cy="207069"/>
          </a:xfrm>
          <a:prstGeom prst="rect">
            <a:avLst/>
          </a:prstGeom>
        </p:spPr>
        <p:txBody>
          <a:bodyPr wrap="none" lIns="0" tIns="0" rIns="0" bIns="0">
            <a:noAutofit/>
          </a:bodyPr>
          <a:lstStyle>
            <a:lvl1pPr marL="0" indent="0" algn="l">
              <a:lnSpc>
                <a:spcPct val="100000"/>
              </a:lnSpc>
              <a:spcBef>
                <a:spcPts val="0"/>
              </a:spcBef>
              <a:buNone/>
              <a:defRPr sz="1200" cap="all" spc="-3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Tree>
    <p:extLst>
      <p:ext uri="{BB962C8B-B14F-4D97-AF65-F5344CB8AC3E}">
        <p14:creationId xmlns:p14="http://schemas.microsoft.com/office/powerpoint/2010/main" val="925471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0" y="0"/>
            <a:ext cx="9144000" cy="6858000"/>
          </a:xfrm>
          <a:prstGeom prst="rect">
            <a:avLst/>
          </a:prstGeom>
        </p:spPr>
        <p:txBody>
          <a:bodyPr/>
          <a:lstStyle>
            <a:lvl1pPr marL="0" indent="0">
              <a:buFontTx/>
              <a:buNone/>
              <a:defRPr/>
            </a:lvl1pPr>
          </a:lstStyle>
          <a:p>
            <a:r>
              <a:rPr lang="en-US" dirty="0"/>
              <a:t>Click icon to add picture</a:t>
            </a:r>
            <a:endParaRPr lang="en-NZ" dirty="0"/>
          </a:p>
        </p:txBody>
      </p:sp>
      <p:sp>
        <p:nvSpPr>
          <p:cNvPr id="10" name="Text Placeholder 7"/>
          <p:cNvSpPr>
            <a:spLocks noGrp="1"/>
          </p:cNvSpPr>
          <p:nvPr>
            <p:ph type="body" sz="quarter" idx="11"/>
          </p:nvPr>
        </p:nvSpPr>
        <p:spPr>
          <a:xfrm>
            <a:off x="886799" y="6422094"/>
            <a:ext cx="3024187" cy="108000"/>
          </a:xfrm>
          <a:prstGeom prst="rect">
            <a:avLst/>
          </a:prstGeom>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11" name="Text Placeholder 7"/>
          <p:cNvSpPr>
            <a:spLocks noGrp="1"/>
          </p:cNvSpPr>
          <p:nvPr>
            <p:ph type="body" sz="quarter" idx="10"/>
          </p:nvPr>
        </p:nvSpPr>
        <p:spPr>
          <a:xfrm>
            <a:off x="886799" y="6297980"/>
            <a:ext cx="3024187" cy="108000"/>
          </a:xfrm>
          <a:prstGeom prst="rect">
            <a:avLst/>
          </a:prstGeom>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spTree>
    <p:extLst>
      <p:ext uri="{BB962C8B-B14F-4D97-AF65-F5344CB8AC3E}">
        <p14:creationId xmlns:p14="http://schemas.microsoft.com/office/powerpoint/2010/main" val="126935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ic Slide">
    <p:bg>
      <p:bgPr>
        <a:solidFill>
          <a:schemeClr val="accent2"/>
        </a:solidFill>
        <a:effectLst/>
      </p:bgPr>
    </p:bg>
    <p:spTree>
      <p:nvGrpSpPr>
        <p:cNvPr id="1" name=""/>
        <p:cNvGrpSpPr/>
        <p:nvPr/>
      </p:nvGrpSpPr>
      <p:grpSpPr>
        <a:xfrm>
          <a:off x="0" y="0"/>
          <a:ext cx="0" cy="0"/>
          <a:chOff x="0" y="0"/>
          <a:chExt cx="0" cy="0"/>
        </a:xfrm>
      </p:grpSpPr>
      <p:sp>
        <p:nvSpPr>
          <p:cNvPr id="7" name="Text Placeholder 10"/>
          <p:cNvSpPr>
            <a:spLocks noGrp="1"/>
          </p:cNvSpPr>
          <p:nvPr>
            <p:ph type="body" sz="quarter" idx="10" hasCustomPrompt="1"/>
          </p:nvPr>
        </p:nvSpPr>
        <p:spPr>
          <a:xfrm>
            <a:off x="1584000" y="3435246"/>
            <a:ext cx="6480000" cy="747376"/>
          </a:xfrm>
          <a:prstGeom prst="rect">
            <a:avLst/>
          </a:prstGeom>
        </p:spPr>
        <p:txBody>
          <a:bodyPr wrap="square" lIns="0" tIns="0" rIns="0" bIns="0">
            <a:noAutofit/>
          </a:bodyPr>
          <a:lstStyle>
            <a:lvl1pPr marL="0" indent="0">
              <a:lnSpc>
                <a:spcPts val="1600"/>
              </a:lnSpc>
              <a:buFont typeface="Arial" panose="020B0604020202020204" pitchFamily="34" charset="0"/>
              <a:buNone/>
              <a:defRPr sz="1600" cap="all" spc="-30" baseline="0">
                <a:solidFill>
                  <a:schemeClr val="accent3"/>
                </a:solidFill>
                <a:latin typeface="+mj-lt"/>
              </a:defRPr>
            </a:lvl1pPr>
            <a:lvl2pPr marL="288000" indent="0">
              <a:lnSpc>
                <a:spcPts val="1600"/>
              </a:lnSpc>
              <a:buNone/>
              <a:defRPr sz="1400" cap="all" spc="-30" baseline="0">
                <a:solidFill>
                  <a:schemeClr val="accent4"/>
                </a:solidFill>
                <a:latin typeface="+mj-lt"/>
              </a:defRPr>
            </a:lvl2pPr>
            <a:lvl3pPr marL="288000" indent="0">
              <a:lnSpc>
                <a:spcPts val="1600"/>
              </a:lnSpc>
              <a:buNone/>
              <a:defRPr sz="1400" cap="all" spc="-30" baseline="0">
                <a:solidFill>
                  <a:schemeClr val="accent4"/>
                </a:solidFill>
                <a:latin typeface="+mj-lt"/>
              </a:defRPr>
            </a:lvl3pPr>
            <a:lvl4pPr marL="288000" indent="0">
              <a:lnSpc>
                <a:spcPts val="1600"/>
              </a:lnSpc>
              <a:buNone/>
              <a:defRPr sz="1400" cap="all" spc="-30" baseline="0">
                <a:solidFill>
                  <a:schemeClr val="accent4"/>
                </a:solidFill>
                <a:latin typeface="+mj-lt"/>
              </a:defRPr>
            </a:lvl4pPr>
            <a:lvl5pPr marL="288000" indent="0">
              <a:lnSpc>
                <a:spcPts val="1600"/>
              </a:lnSpc>
              <a:buNone/>
              <a:defRPr sz="1400" cap="all" spc="-30" baseline="0">
                <a:solidFill>
                  <a:schemeClr val="accent4"/>
                </a:solidFill>
                <a:latin typeface="+mj-lt"/>
              </a:defRPr>
            </a:lvl5pPr>
          </a:lstStyle>
          <a:p>
            <a:pPr lvl="0"/>
            <a:r>
              <a:rPr lang="en-US"/>
              <a:t>Click to type text</a:t>
            </a:r>
            <a:endParaRPr lang="en-NZ"/>
          </a:p>
        </p:txBody>
      </p:sp>
      <p:sp>
        <p:nvSpPr>
          <p:cNvPr id="11" name="Text Placeholder 10"/>
          <p:cNvSpPr>
            <a:spLocks noGrp="1"/>
          </p:cNvSpPr>
          <p:nvPr>
            <p:ph type="body" sz="quarter" idx="11" hasCustomPrompt="1"/>
          </p:nvPr>
        </p:nvSpPr>
        <p:spPr>
          <a:xfrm>
            <a:off x="1561140" y="2664000"/>
            <a:ext cx="6480000" cy="612000"/>
          </a:xfrm>
          <a:prstGeom prst="rect">
            <a:avLst/>
          </a:prstGeom>
        </p:spPr>
        <p:txBody>
          <a:bodyPr wrap="none" lIns="0" tIns="0" rIns="0" bIns="0">
            <a:noAutofit/>
          </a:bodyPr>
          <a:lstStyle>
            <a:lvl1pPr marL="0" indent="0">
              <a:lnSpc>
                <a:spcPts val="5800"/>
              </a:lnSpc>
              <a:buFont typeface="Arial" panose="020B0604020202020204" pitchFamily="34" charset="0"/>
              <a:buNone/>
              <a:defRPr sz="6300" cap="all" spc="-30" baseline="0">
                <a:solidFill>
                  <a:schemeClr val="bg1"/>
                </a:solidFill>
                <a:latin typeface="+mj-lt"/>
              </a:defRPr>
            </a:lvl1pPr>
            <a:lvl2pPr marL="288000" indent="0">
              <a:lnSpc>
                <a:spcPts val="5800"/>
              </a:lnSpc>
              <a:buNone/>
              <a:defRPr sz="6300" cap="all" spc="-30" baseline="0">
                <a:solidFill>
                  <a:schemeClr val="tx1"/>
                </a:solidFill>
                <a:latin typeface="+mj-lt"/>
              </a:defRPr>
            </a:lvl2pPr>
            <a:lvl3pPr marL="288000" indent="0">
              <a:lnSpc>
                <a:spcPts val="5800"/>
              </a:lnSpc>
              <a:buNone/>
              <a:defRPr sz="6300" cap="all" spc="-30" baseline="0">
                <a:solidFill>
                  <a:schemeClr val="tx1"/>
                </a:solidFill>
                <a:latin typeface="+mj-lt"/>
              </a:defRPr>
            </a:lvl3pPr>
            <a:lvl4pPr marL="288000" indent="0">
              <a:lnSpc>
                <a:spcPts val="5800"/>
              </a:lnSpc>
              <a:buNone/>
              <a:defRPr sz="6300" cap="all" spc="-30" baseline="0">
                <a:solidFill>
                  <a:schemeClr val="tx1"/>
                </a:solidFill>
                <a:latin typeface="+mj-lt"/>
              </a:defRPr>
            </a:lvl4pPr>
            <a:lvl5pPr marL="288000" indent="0">
              <a:lnSpc>
                <a:spcPts val="5800"/>
              </a:lnSpc>
              <a:buNone/>
              <a:defRPr sz="6300" cap="all" spc="-30" baseline="0">
                <a:solidFill>
                  <a:schemeClr val="tx1"/>
                </a:solidFill>
                <a:latin typeface="+mj-lt"/>
              </a:defRPr>
            </a:lvl5pPr>
          </a:lstStyle>
          <a:p>
            <a:pPr lvl="0"/>
            <a:r>
              <a:rPr lang="en-US"/>
              <a:t>Type heading</a:t>
            </a:r>
          </a:p>
        </p:txBody>
      </p:sp>
      <p:pic>
        <p:nvPicPr>
          <p:cNvPr id="16" name="Picture 15"/>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334000" y="288302"/>
            <a:ext cx="522000" cy="504000"/>
          </a:xfrm>
          <a:prstGeom prst="rect">
            <a:avLst/>
          </a:prstGeom>
        </p:spPr>
      </p:pic>
      <p:pic>
        <p:nvPicPr>
          <p:cNvPr id="17" name="Picture 16"/>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288859" y="6064661"/>
            <a:ext cx="522000" cy="504000"/>
          </a:xfrm>
          <a:prstGeom prst="rect">
            <a:avLst/>
          </a:prstGeom>
        </p:spPr>
      </p:pic>
    </p:spTree>
    <p:extLst>
      <p:ext uri="{BB962C8B-B14F-4D97-AF65-F5344CB8AC3E}">
        <p14:creationId xmlns:p14="http://schemas.microsoft.com/office/powerpoint/2010/main" val="3883484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tement Style 1">
    <p:bg>
      <p:bgPr>
        <a:solidFill>
          <a:schemeClr val="accent1"/>
        </a:solidFill>
        <a:effectLst/>
      </p:bgPr>
    </p:bg>
    <p:spTree>
      <p:nvGrpSpPr>
        <p:cNvPr id="1" name=""/>
        <p:cNvGrpSpPr/>
        <p:nvPr/>
      </p:nvGrpSpPr>
      <p:grpSpPr>
        <a:xfrm>
          <a:off x="0" y="0"/>
          <a:ext cx="0" cy="0"/>
          <a:chOff x="0" y="0"/>
          <a:chExt cx="0" cy="0"/>
        </a:xfrm>
      </p:grpSpPr>
      <p:sp>
        <p:nvSpPr>
          <p:cNvPr id="7" name="Text Placeholder 10"/>
          <p:cNvSpPr>
            <a:spLocks noGrp="1"/>
          </p:cNvSpPr>
          <p:nvPr>
            <p:ph type="body" sz="quarter" idx="10"/>
          </p:nvPr>
        </p:nvSpPr>
        <p:spPr>
          <a:xfrm>
            <a:off x="1145650" y="4109084"/>
            <a:ext cx="5760000" cy="747376"/>
          </a:xfrm>
          <a:prstGeom prst="rect">
            <a:avLst/>
          </a:prstGeom>
        </p:spPr>
        <p:txBody>
          <a:bodyPr wrap="square" lIns="0" tIns="0" rIns="0" bIns="0">
            <a:noAutofit/>
          </a:bodyPr>
          <a:lstStyle>
            <a:lvl1pPr marL="0" indent="0">
              <a:lnSpc>
                <a:spcPts val="1600"/>
              </a:lnSpc>
              <a:buFont typeface="Arial" panose="020B0604020202020204" pitchFamily="34" charset="0"/>
              <a:buNone/>
              <a:defRPr sz="1600" cap="all" spc="30" baseline="0">
                <a:solidFill>
                  <a:schemeClr val="bg1"/>
                </a:solidFill>
                <a:latin typeface="+mj-lt"/>
              </a:defRPr>
            </a:lvl1pPr>
            <a:lvl2pPr marL="288000" indent="0">
              <a:lnSpc>
                <a:spcPts val="1600"/>
              </a:lnSpc>
              <a:buNone/>
              <a:defRPr sz="1400" cap="all" baseline="0">
                <a:solidFill>
                  <a:schemeClr val="bg1"/>
                </a:solidFill>
                <a:latin typeface="+mj-lt"/>
              </a:defRPr>
            </a:lvl2pPr>
            <a:lvl3pPr marL="288000" indent="0">
              <a:lnSpc>
                <a:spcPts val="1600"/>
              </a:lnSpc>
              <a:buNone/>
              <a:defRPr sz="1400" cap="all" baseline="0">
                <a:solidFill>
                  <a:schemeClr val="bg1"/>
                </a:solidFill>
                <a:latin typeface="+mj-lt"/>
              </a:defRPr>
            </a:lvl3pPr>
            <a:lvl4pPr marL="288000" indent="0">
              <a:lnSpc>
                <a:spcPts val="1600"/>
              </a:lnSpc>
              <a:buNone/>
              <a:defRPr sz="1400" cap="all" baseline="0">
                <a:solidFill>
                  <a:schemeClr val="bg1"/>
                </a:solidFill>
                <a:latin typeface="+mj-lt"/>
              </a:defRPr>
            </a:lvl4pPr>
            <a:lvl5pPr marL="288000" indent="0">
              <a:lnSpc>
                <a:spcPts val="1600"/>
              </a:lnSpc>
              <a:buNone/>
              <a:defRPr sz="1400" cap="all" baseline="0">
                <a:solidFill>
                  <a:schemeClr val="bg1"/>
                </a:solidFill>
                <a:latin typeface="+mj-lt"/>
              </a:defRPr>
            </a:lvl5pPr>
          </a:lstStyle>
          <a:p>
            <a:pPr lvl="0"/>
            <a:r>
              <a:rPr lang="en-US"/>
              <a:t>Click to edit Master text styles</a:t>
            </a:r>
          </a:p>
        </p:txBody>
      </p:sp>
      <p:pic>
        <p:nvPicPr>
          <p:cNvPr id="3" name="Picture 2"/>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334000" y="288992"/>
            <a:ext cx="522000" cy="504000"/>
          </a:xfrm>
          <a:prstGeom prst="rect">
            <a:avLst/>
          </a:prstGeom>
          <a:ln>
            <a:noFill/>
          </a:ln>
        </p:spPr>
      </p:pic>
      <p:pic>
        <p:nvPicPr>
          <p:cNvPr id="4" name="Picture 3"/>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290200" y="6063858"/>
            <a:ext cx="522000" cy="50400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425" y="1942232"/>
            <a:ext cx="6168124" cy="2016000"/>
          </a:xfrm>
          <a:prstGeom prst="rect">
            <a:avLst/>
          </a:prstGeom>
        </p:spPr>
      </p:pic>
    </p:spTree>
    <p:extLst>
      <p:ext uri="{BB962C8B-B14F-4D97-AF65-F5344CB8AC3E}">
        <p14:creationId xmlns:p14="http://schemas.microsoft.com/office/powerpoint/2010/main" val="94376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tement Style 2">
    <p:bg>
      <p:bgPr>
        <a:solidFill>
          <a:schemeClr val="accent1"/>
        </a:solidFill>
        <a:effectLst/>
      </p:bgPr>
    </p:bg>
    <p:spTree>
      <p:nvGrpSpPr>
        <p:cNvPr id="1" name=""/>
        <p:cNvGrpSpPr/>
        <p:nvPr/>
      </p:nvGrpSpPr>
      <p:grpSpPr>
        <a:xfrm>
          <a:off x="0" y="0"/>
          <a:ext cx="0" cy="0"/>
          <a:chOff x="0" y="0"/>
          <a:chExt cx="0" cy="0"/>
        </a:xfrm>
      </p:grpSpPr>
      <p:sp>
        <p:nvSpPr>
          <p:cNvPr id="9" name="Text Placeholder 10"/>
          <p:cNvSpPr>
            <a:spLocks noGrp="1"/>
          </p:cNvSpPr>
          <p:nvPr>
            <p:ph type="body" sz="quarter" idx="13" hasCustomPrompt="1"/>
          </p:nvPr>
        </p:nvSpPr>
        <p:spPr>
          <a:xfrm>
            <a:off x="1558600" y="3571999"/>
            <a:ext cx="6480000" cy="719840"/>
          </a:xfrm>
          <a:prstGeom prst="rect">
            <a:avLst/>
          </a:prstGeom>
        </p:spPr>
        <p:txBody>
          <a:bodyPr wrap="none" lIns="0" tIns="0" rIns="0" bIns="0">
            <a:noAutofit/>
          </a:bodyPr>
          <a:lstStyle>
            <a:lvl1pPr marL="0" indent="0">
              <a:lnSpc>
                <a:spcPts val="5800"/>
              </a:lnSpc>
              <a:buFont typeface="Arial" panose="020B0604020202020204" pitchFamily="34" charset="0"/>
              <a:buNone/>
              <a:defRPr sz="6300" cap="all" spc="-30" baseline="0">
                <a:solidFill>
                  <a:schemeClr val="accent2"/>
                </a:solidFill>
                <a:latin typeface="+mj-lt"/>
              </a:defRPr>
            </a:lvl1pPr>
            <a:lvl2pPr marL="288000" indent="0">
              <a:lnSpc>
                <a:spcPts val="5800"/>
              </a:lnSpc>
              <a:buNone/>
              <a:defRPr sz="6300" cap="all" spc="-30" baseline="0">
                <a:solidFill>
                  <a:schemeClr val="bg1"/>
                </a:solidFill>
                <a:latin typeface="+mj-lt"/>
              </a:defRPr>
            </a:lvl2pPr>
            <a:lvl3pPr marL="288000" indent="0">
              <a:lnSpc>
                <a:spcPts val="5800"/>
              </a:lnSpc>
              <a:buNone/>
              <a:defRPr sz="6300" cap="all" spc="-30" baseline="0">
                <a:solidFill>
                  <a:schemeClr val="bg1"/>
                </a:solidFill>
                <a:latin typeface="+mj-lt"/>
              </a:defRPr>
            </a:lvl3pPr>
            <a:lvl4pPr marL="288000" indent="0">
              <a:lnSpc>
                <a:spcPts val="5800"/>
              </a:lnSpc>
              <a:buNone/>
              <a:defRPr sz="6300" cap="all" spc="-30" baseline="0">
                <a:solidFill>
                  <a:schemeClr val="bg1"/>
                </a:solidFill>
                <a:latin typeface="+mj-lt"/>
              </a:defRPr>
            </a:lvl4pPr>
            <a:lvl5pPr marL="288000" indent="0">
              <a:lnSpc>
                <a:spcPts val="5800"/>
              </a:lnSpc>
              <a:buNone/>
              <a:defRPr sz="6300" cap="all" spc="-30" baseline="0">
                <a:solidFill>
                  <a:schemeClr val="bg1"/>
                </a:solidFill>
                <a:latin typeface="+mj-lt"/>
              </a:defRPr>
            </a:lvl5pPr>
          </a:lstStyle>
          <a:p>
            <a:pPr lvl="0"/>
            <a:r>
              <a:rPr lang="en-US"/>
              <a:t>Type text</a:t>
            </a:r>
            <a:endParaRPr lang="en-NZ"/>
          </a:p>
        </p:txBody>
      </p:sp>
      <p:sp>
        <p:nvSpPr>
          <p:cNvPr id="8" name="Text Placeholder 10"/>
          <p:cNvSpPr>
            <a:spLocks noGrp="1"/>
          </p:cNvSpPr>
          <p:nvPr>
            <p:ph type="body" sz="quarter" idx="12" hasCustomPrompt="1"/>
          </p:nvPr>
        </p:nvSpPr>
        <p:spPr>
          <a:xfrm>
            <a:off x="1558600" y="3139190"/>
            <a:ext cx="6480000" cy="360000"/>
          </a:xfrm>
          <a:prstGeom prst="rect">
            <a:avLst/>
          </a:prstGeom>
        </p:spPr>
        <p:txBody>
          <a:bodyPr wrap="none" lIns="0" tIns="36000" rIns="0" bIns="0">
            <a:noAutofit/>
          </a:bodyPr>
          <a:lstStyle>
            <a:lvl1pPr marL="0" indent="0">
              <a:lnSpc>
                <a:spcPts val="2600"/>
              </a:lnSpc>
              <a:buFont typeface="Arial" panose="020B0604020202020204" pitchFamily="34" charset="0"/>
              <a:buNone/>
              <a:defRPr sz="3000" cap="all" spc="-30" baseline="0">
                <a:solidFill>
                  <a:schemeClr val="accent2"/>
                </a:solidFill>
                <a:latin typeface="+mj-lt"/>
              </a:defRPr>
            </a:lvl1pPr>
            <a:lvl2pPr marL="288000" indent="0">
              <a:lnSpc>
                <a:spcPts val="2600"/>
              </a:lnSpc>
              <a:buNone/>
              <a:defRPr sz="3000" cap="all" spc="-30" baseline="0">
                <a:solidFill>
                  <a:schemeClr val="bg1"/>
                </a:solidFill>
                <a:latin typeface="+mj-lt"/>
              </a:defRPr>
            </a:lvl2pPr>
            <a:lvl3pPr marL="288000" indent="0">
              <a:lnSpc>
                <a:spcPts val="2600"/>
              </a:lnSpc>
              <a:buNone/>
              <a:defRPr sz="3000" cap="all" spc="-30" baseline="0">
                <a:solidFill>
                  <a:schemeClr val="bg1"/>
                </a:solidFill>
                <a:latin typeface="+mj-lt"/>
              </a:defRPr>
            </a:lvl3pPr>
            <a:lvl4pPr marL="288000" indent="0">
              <a:lnSpc>
                <a:spcPts val="2600"/>
              </a:lnSpc>
              <a:buNone/>
              <a:defRPr sz="3000" cap="all" spc="-30" baseline="0">
                <a:solidFill>
                  <a:schemeClr val="bg1"/>
                </a:solidFill>
                <a:latin typeface="+mj-lt"/>
              </a:defRPr>
            </a:lvl4pPr>
            <a:lvl5pPr marL="288000" indent="0">
              <a:lnSpc>
                <a:spcPts val="2600"/>
              </a:lnSpc>
              <a:buNone/>
              <a:defRPr sz="3000" cap="all" spc="-30" baseline="0">
                <a:solidFill>
                  <a:schemeClr val="bg1"/>
                </a:solidFill>
                <a:latin typeface="+mj-lt"/>
              </a:defRPr>
            </a:lvl5pPr>
          </a:lstStyle>
          <a:p>
            <a:pPr lvl="0"/>
            <a:r>
              <a:rPr lang="en-US"/>
              <a:t>Click to type text</a:t>
            </a:r>
            <a:endParaRPr lang="en-NZ"/>
          </a:p>
        </p:txBody>
      </p:sp>
      <p:sp>
        <p:nvSpPr>
          <p:cNvPr id="11" name="Text Placeholder 10"/>
          <p:cNvSpPr>
            <a:spLocks noGrp="1"/>
          </p:cNvSpPr>
          <p:nvPr>
            <p:ph type="body" sz="quarter" idx="11" hasCustomPrompt="1"/>
          </p:nvPr>
        </p:nvSpPr>
        <p:spPr>
          <a:xfrm>
            <a:off x="1558600" y="2455036"/>
            <a:ext cx="6480000" cy="613924"/>
          </a:xfrm>
          <a:prstGeom prst="rect">
            <a:avLst/>
          </a:prstGeom>
        </p:spPr>
        <p:txBody>
          <a:bodyPr wrap="none" lIns="0" tIns="0" rIns="0" bIns="0">
            <a:noAutofit/>
          </a:bodyPr>
          <a:lstStyle>
            <a:lvl1pPr marL="0" indent="0">
              <a:lnSpc>
                <a:spcPts val="5800"/>
              </a:lnSpc>
              <a:buFont typeface="Arial" panose="020B0604020202020204" pitchFamily="34" charset="0"/>
              <a:buNone/>
              <a:defRPr sz="6300" cap="all" spc="-30" baseline="0">
                <a:solidFill>
                  <a:schemeClr val="bg1"/>
                </a:solidFill>
                <a:latin typeface="+mj-lt"/>
              </a:defRPr>
            </a:lvl1pPr>
            <a:lvl2pPr marL="288000" indent="0">
              <a:lnSpc>
                <a:spcPts val="5800"/>
              </a:lnSpc>
              <a:buNone/>
              <a:defRPr sz="6300" cap="all" spc="-30" baseline="0">
                <a:solidFill>
                  <a:schemeClr val="tx1"/>
                </a:solidFill>
                <a:latin typeface="+mj-lt"/>
              </a:defRPr>
            </a:lvl2pPr>
            <a:lvl3pPr marL="288000" indent="0">
              <a:lnSpc>
                <a:spcPts val="5800"/>
              </a:lnSpc>
              <a:buNone/>
              <a:defRPr sz="6300" cap="all" spc="-30" baseline="0">
                <a:solidFill>
                  <a:schemeClr val="tx1"/>
                </a:solidFill>
                <a:latin typeface="+mj-lt"/>
              </a:defRPr>
            </a:lvl3pPr>
            <a:lvl4pPr marL="288000" indent="0">
              <a:lnSpc>
                <a:spcPts val="5800"/>
              </a:lnSpc>
              <a:buNone/>
              <a:defRPr sz="6300" cap="all" spc="-30" baseline="0">
                <a:solidFill>
                  <a:schemeClr val="tx1"/>
                </a:solidFill>
                <a:latin typeface="+mj-lt"/>
              </a:defRPr>
            </a:lvl4pPr>
            <a:lvl5pPr marL="288000" indent="0">
              <a:lnSpc>
                <a:spcPts val="5800"/>
              </a:lnSpc>
              <a:buNone/>
              <a:defRPr sz="6300" cap="all" spc="-30" baseline="0">
                <a:solidFill>
                  <a:schemeClr val="tx1"/>
                </a:solidFill>
                <a:latin typeface="+mj-lt"/>
              </a:defRPr>
            </a:lvl5pPr>
          </a:lstStyle>
          <a:p>
            <a:pPr lvl="0"/>
            <a:r>
              <a:rPr lang="en-US"/>
              <a:t>Type text</a:t>
            </a:r>
          </a:p>
        </p:txBody>
      </p:sp>
      <p:sp>
        <p:nvSpPr>
          <p:cNvPr id="7" name="Text Placeholder 10"/>
          <p:cNvSpPr>
            <a:spLocks noGrp="1"/>
          </p:cNvSpPr>
          <p:nvPr>
            <p:ph type="body" sz="quarter" idx="10" hasCustomPrompt="1"/>
          </p:nvPr>
        </p:nvSpPr>
        <p:spPr>
          <a:xfrm>
            <a:off x="1558600" y="2052000"/>
            <a:ext cx="6480000" cy="360000"/>
          </a:xfrm>
          <a:prstGeom prst="rect">
            <a:avLst/>
          </a:prstGeom>
        </p:spPr>
        <p:txBody>
          <a:bodyPr wrap="none" lIns="0" tIns="18000" rIns="0" bIns="0">
            <a:noAutofit/>
          </a:bodyPr>
          <a:lstStyle>
            <a:lvl1pPr marL="0" indent="0">
              <a:lnSpc>
                <a:spcPts val="2600"/>
              </a:lnSpc>
              <a:buFont typeface="Arial" panose="020B0604020202020204" pitchFamily="34" charset="0"/>
              <a:buNone/>
              <a:defRPr sz="3000" cap="all" spc="-30" baseline="0">
                <a:solidFill>
                  <a:schemeClr val="bg1"/>
                </a:solidFill>
                <a:latin typeface="+mj-lt"/>
              </a:defRPr>
            </a:lvl1pPr>
            <a:lvl2pPr marL="288000" indent="0">
              <a:lnSpc>
                <a:spcPts val="2600"/>
              </a:lnSpc>
              <a:buNone/>
              <a:defRPr sz="3000" cap="all" spc="-30" baseline="0">
                <a:solidFill>
                  <a:schemeClr val="tx1"/>
                </a:solidFill>
                <a:latin typeface="+mj-lt"/>
              </a:defRPr>
            </a:lvl2pPr>
            <a:lvl3pPr marL="288000" indent="0">
              <a:lnSpc>
                <a:spcPts val="2600"/>
              </a:lnSpc>
              <a:buNone/>
              <a:defRPr sz="3000" cap="all" spc="-30" baseline="0">
                <a:solidFill>
                  <a:schemeClr val="tx1"/>
                </a:solidFill>
                <a:latin typeface="+mj-lt"/>
              </a:defRPr>
            </a:lvl3pPr>
            <a:lvl4pPr marL="288000" indent="0">
              <a:lnSpc>
                <a:spcPts val="2600"/>
              </a:lnSpc>
              <a:buNone/>
              <a:defRPr sz="3000" cap="all" spc="-30" baseline="0">
                <a:solidFill>
                  <a:schemeClr val="tx1"/>
                </a:solidFill>
                <a:latin typeface="+mj-lt"/>
              </a:defRPr>
            </a:lvl4pPr>
            <a:lvl5pPr marL="288000" indent="0">
              <a:lnSpc>
                <a:spcPts val="2600"/>
              </a:lnSpc>
              <a:buNone/>
              <a:defRPr sz="3000" cap="all" spc="-30" baseline="0">
                <a:solidFill>
                  <a:schemeClr val="tx1"/>
                </a:solidFill>
                <a:latin typeface="+mj-lt"/>
              </a:defRPr>
            </a:lvl5pPr>
          </a:lstStyle>
          <a:p>
            <a:pPr lvl="0"/>
            <a:r>
              <a:rPr lang="en-US"/>
              <a:t>Click to type text</a:t>
            </a:r>
          </a:p>
        </p:txBody>
      </p:sp>
      <p:pic>
        <p:nvPicPr>
          <p:cNvPr id="13" name="Picture 12"/>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334000" y="288992"/>
            <a:ext cx="522000" cy="504000"/>
          </a:xfrm>
          <a:prstGeom prst="rect">
            <a:avLst/>
          </a:prstGeom>
          <a:ln>
            <a:noFill/>
          </a:ln>
        </p:spPr>
      </p:pic>
      <p:pic>
        <p:nvPicPr>
          <p:cNvPr id="14" name="Picture 13"/>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290200" y="6063858"/>
            <a:ext cx="522000" cy="504000"/>
          </a:xfrm>
          <a:prstGeom prst="rect">
            <a:avLst/>
          </a:prstGeom>
        </p:spPr>
      </p:pic>
    </p:spTree>
    <p:extLst>
      <p:ext uri="{BB962C8B-B14F-4D97-AF65-F5344CB8AC3E}">
        <p14:creationId xmlns:p14="http://schemas.microsoft.com/office/powerpoint/2010/main" val="404329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Board">
    <p:spTree>
      <p:nvGrpSpPr>
        <p:cNvPr id="1" name=""/>
        <p:cNvGrpSpPr/>
        <p:nvPr/>
      </p:nvGrpSpPr>
      <p:grpSpPr>
        <a:xfrm>
          <a:off x="0" y="0"/>
          <a:ext cx="0" cy="0"/>
          <a:chOff x="0" y="0"/>
          <a:chExt cx="0" cy="0"/>
        </a:xfrm>
      </p:grpSpPr>
      <p:sp>
        <p:nvSpPr>
          <p:cNvPr id="4" name="Rectangle 3"/>
          <p:cNvSpPr/>
          <p:nvPr userDrawn="1"/>
        </p:nvSpPr>
        <p:spPr>
          <a:xfrm>
            <a:off x="286267" y="1022221"/>
            <a:ext cx="8571600" cy="5139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ln>
                <a:noFill/>
              </a:ln>
            </a:endParaRPr>
          </a:p>
        </p:txBody>
      </p:sp>
      <p:sp>
        <p:nvSpPr>
          <p:cNvPr id="11" name="P1"/>
          <p:cNvSpPr>
            <a:spLocks noGrp="1"/>
          </p:cNvSpPr>
          <p:nvPr>
            <p:ph type="pic" sz="quarter" idx="12"/>
          </p:nvPr>
        </p:nvSpPr>
        <p:spPr>
          <a:xfrm>
            <a:off x="286267" y="10201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85" name="P1"/>
          <p:cNvSpPr>
            <a:spLocks noGrp="1"/>
          </p:cNvSpPr>
          <p:nvPr>
            <p:ph type="pic" sz="quarter" idx="25"/>
          </p:nvPr>
        </p:nvSpPr>
        <p:spPr>
          <a:xfrm>
            <a:off x="2000302" y="10201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86" name="P1C2"/>
          <p:cNvSpPr>
            <a:spLocks noGrp="1"/>
          </p:cNvSpPr>
          <p:nvPr>
            <p:ph type="body" sz="quarter" idx="26"/>
          </p:nvPr>
        </p:nvSpPr>
        <p:spPr>
          <a:xfrm>
            <a:off x="2000302" y="258975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88" name="P1"/>
          <p:cNvSpPr>
            <a:spLocks noGrp="1"/>
          </p:cNvSpPr>
          <p:nvPr>
            <p:ph type="pic" sz="quarter" idx="28"/>
          </p:nvPr>
        </p:nvSpPr>
        <p:spPr>
          <a:xfrm>
            <a:off x="3714337" y="10201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87" name="P1C1"/>
          <p:cNvSpPr>
            <a:spLocks noGrp="1"/>
          </p:cNvSpPr>
          <p:nvPr>
            <p:ph type="body" sz="quarter" idx="27"/>
          </p:nvPr>
        </p:nvSpPr>
        <p:spPr>
          <a:xfrm>
            <a:off x="2000302" y="2445648"/>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89" name="P1C2"/>
          <p:cNvSpPr>
            <a:spLocks noGrp="1"/>
          </p:cNvSpPr>
          <p:nvPr>
            <p:ph type="body" sz="quarter" idx="29"/>
          </p:nvPr>
        </p:nvSpPr>
        <p:spPr>
          <a:xfrm>
            <a:off x="3714337" y="258975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90" name="P1C1"/>
          <p:cNvSpPr>
            <a:spLocks noGrp="1"/>
          </p:cNvSpPr>
          <p:nvPr>
            <p:ph type="body" sz="quarter" idx="30"/>
          </p:nvPr>
        </p:nvSpPr>
        <p:spPr>
          <a:xfrm>
            <a:off x="3714337" y="2445648"/>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91" name="P1"/>
          <p:cNvSpPr>
            <a:spLocks noGrp="1"/>
          </p:cNvSpPr>
          <p:nvPr>
            <p:ph type="pic" sz="quarter" idx="31"/>
          </p:nvPr>
        </p:nvSpPr>
        <p:spPr>
          <a:xfrm>
            <a:off x="5428372" y="10201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92" name="P1C2"/>
          <p:cNvSpPr>
            <a:spLocks noGrp="1"/>
          </p:cNvSpPr>
          <p:nvPr>
            <p:ph type="body" sz="quarter" idx="32"/>
          </p:nvPr>
        </p:nvSpPr>
        <p:spPr>
          <a:xfrm>
            <a:off x="5428372" y="2589752"/>
            <a:ext cx="1706400" cy="1296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93" name="P1C1"/>
          <p:cNvSpPr>
            <a:spLocks noGrp="1"/>
          </p:cNvSpPr>
          <p:nvPr>
            <p:ph type="body" sz="quarter" idx="33"/>
          </p:nvPr>
        </p:nvSpPr>
        <p:spPr>
          <a:xfrm>
            <a:off x="5428372" y="2445648"/>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94" name="P1"/>
          <p:cNvSpPr>
            <a:spLocks noGrp="1"/>
          </p:cNvSpPr>
          <p:nvPr>
            <p:ph type="pic" sz="quarter" idx="34"/>
          </p:nvPr>
        </p:nvSpPr>
        <p:spPr>
          <a:xfrm>
            <a:off x="7142406" y="10201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95" name="P1C2"/>
          <p:cNvSpPr>
            <a:spLocks noGrp="1"/>
          </p:cNvSpPr>
          <p:nvPr>
            <p:ph type="body" sz="quarter" idx="35"/>
          </p:nvPr>
        </p:nvSpPr>
        <p:spPr>
          <a:xfrm>
            <a:off x="7142406" y="258975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96" name="P1C1"/>
          <p:cNvSpPr>
            <a:spLocks noGrp="1"/>
          </p:cNvSpPr>
          <p:nvPr>
            <p:ph type="body" sz="quarter" idx="36"/>
          </p:nvPr>
        </p:nvSpPr>
        <p:spPr>
          <a:xfrm>
            <a:off x="7142406" y="2445648"/>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97" name="P1"/>
          <p:cNvSpPr>
            <a:spLocks noGrp="1"/>
          </p:cNvSpPr>
          <p:nvPr>
            <p:ph type="pic" sz="quarter" idx="37"/>
          </p:nvPr>
        </p:nvSpPr>
        <p:spPr>
          <a:xfrm>
            <a:off x="286267" y="2726172"/>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98" name="P1C2"/>
          <p:cNvSpPr>
            <a:spLocks noGrp="1"/>
          </p:cNvSpPr>
          <p:nvPr>
            <p:ph type="body" sz="quarter" idx="38"/>
          </p:nvPr>
        </p:nvSpPr>
        <p:spPr>
          <a:xfrm>
            <a:off x="286267" y="4301329"/>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99" name="P1C1"/>
          <p:cNvSpPr>
            <a:spLocks noGrp="1"/>
          </p:cNvSpPr>
          <p:nvPr>
            <p:ph type="body" sz="quarter" idx="39"/>
          </p:nvPr>
        </p:nvSpPr>
        <p:spPr>
          <a:xfrm>
            <a:off x="286267" y="4154650"/>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00" name="P1"/>
          <p:cNvSpPr>
            <a:spLocks noGrp="1"/>
          </p:cNvSpPr>
          <p:nvPr>
            <p:ph type="pic" sz="quarter" idx="40"/>
          </p:nvPr>
        </p:nvSpPr>
        <p:spPr>
          <a:xfrm>
            <a:off x="2000302" y="2726172"/>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01" name="P1C2"/>
          <p:cNvSpPr>
            <a:spLocks noGrp="1"/>
          </p:cNvSpPr>
          <p:nvPr>
            <p:ph type="body" sz="quarter" idx="41"/>
          </p:nvPr>
        </p:nvSpPr>
        <p:spPr>
          <a:xfrm>
            <a:off x="2000302" y="4301329"/>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02" name="P1C1"/>
          <p:cNvSpPr>
            <a:spLocks noGrp="1"/>
          </p:cNvSpPr>
          <p:nvPr>
            <p:ph type="body" sz="quarter" idx="42"/>
          </p:nvPr>
        </p:nvSpPr>
        <p:spPr>
          <a:xfrm>
            <a:off x="2000302" y="4154650"/>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03" name="P1"/>
          <p:cNvSpPr>
            <a:spLocks noGrp="1"/>
          </p:cNvSpPr>
          <p:nvPr>
            <p:ph type="pic" sz="quarter" idx="43"/>
          </p:nvPr>
        </p:nvSpPr>
        <p:spPr>
          <a:xfrm>
            <a:off x="3714337" y="2726172"/>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04" name="P1C2"/>
          <p:cNvSpPr>
            <a:spLocks noGrp="1"/>
          </p:cNvSpPr>
          <p:nvPr>
            <p:ph type="body" sz="quarter" idx="44"/>
          </p:nvPr>
        </p:nvSpPr>
        <p:spPr>
          <a:xfrm>
            <a:off x="3714337" y="4301329"/>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05" name="P1C1"/>
          <p:cNvSpPr>
            <a:spLocks noGrp="1"/>
          </p:cNvSpPr>
          <p:nvPr>
            <p:ph type="body" sz="quarter" idx="45"/>
          </p:nvPr>
        </p:nvSpPr>
        <p:spPr>
          <a:xfrm>
            <a:off x="3714337" y="4154650"/>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09" name="P1"/>
          <p:cNvSpPr>
            <a:spLocks noGrp="1"/>
          </p:cNvSpPr>
          <p:nvPr>
            <p:ph type="pic" sz="quarter" idx="49"/>
          </p:nvPr>
        </p:nvSpPr>
        <p:spPr>
          <a:xfrm>
            <a:off x="7142406" y="2726172"/>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10" name="P1C2"/>
          <p:cNvSpPr>
            <a:spLocks noGrp="1"/>
          </p:cNvSpPr>
          <p:nvPr>
            <p:ph type="body" sz="quarter" idx="50"/>
          </p:nvPr>
        </p:nvSpPr>
        <p:spPr>
          <a:xfrm>
            <a:off x="7142406" y="4301329"/>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11" name="P1C1"/>
          <p:cNvSpPr>
            <a:spLocks noGrp="1"/>
          </p:cNvSpPr>
          <p:nvPr>
            <p:ph type="body" sz="quarter" idx="51"/>
          </p:nvPr>
        </p:nvSpPr>
        <p:spPr>
          <a:xfrm>
            <a:off x="7142406" y="4154650"/>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27" name="P1"/>
          <p:cNvSpPr>
            <a:spLocks noGrp="1"/>
          </p:cNvSpPr>
          <p:nvPr>
            <p:ph type="pic" sz="quarter" idx="52"/>
          </p:nvPr>
        </p:nvSpPr>
        <p:spPr>
          <a:xfrm>
            <a:off x="286267" y="4444363"/>
            <a:ext cx="17064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28" name="P1C2"/>
          <p:cNvSpPr>
            <a:spLocks noGrp="1"/>
          </p:cNvSpPr>
          <p:nvPr>
            <p:ph type="body" sz="quarter" idx="53"/>
          </p:nvPr>
        </p:nvSpPr>
        <p:spPr>
          <a:xfrm>
            <a:off x="286267" y="601551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29" name="P1C1"/>
          <p:cNvSpPr>
            <a:spLocks noGrp="1"/>
          </p:cNvSpPr>
          <p:nvPr>
            <p:ph type="body" sz="quarter" idx="54"/>
          </p:nvPr>
        </p:nvSpPr>
        <p:spPr>
          <a:xfrm>
            <a:off x="286267" y="5869375"/>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33" name="P1"/>
          <p:cNvSpPr>
            <a:spLocks noGrp="1"/>
          </p:cNvSpPr>
          <p:nvPr>
            <p:ph type="pic" sz="quarter" idx="58"/>
          </p:nvPr>
        </p:nvSpPr>
        <p:spPr>
          <a:xfrm>
            <a:off x="3714337" y="44443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34" name="P1C2"/>
          <p:cNvSpPr>
            <a:spLocks noGrp="1"/>
          </p:cNvSpPr>
          <p:nvPr>
            <p:ph type="body" sz="quarter" idx="59"/>
          </p:nvPr>
        </p:nvSpPr>
        <p:spPr>
          <a:xfrm>
            <a:off x="3714337" y="601551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35" name="P1C1"/>
          <p:cNvSpPr>
            <a:spLocks noGrp="1"/>
          </p:cNvSpPr>
          <p:nvPr>
            <p:ph type="body" sz="quarter" idx="60"/>
          </p:nvPr>
        </p:nvSpPr>
        <p:spPr>
          <a:xfrm>
            <a:off x="3714337" y="5869375"/>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36" name="P1"/>
          <p:cNvSpPr>
            <a:spLocks noGrp="1"/>
          </p:cNvSpPr>
          <p:nvPr>
            <p:ph type="pic" sz="quarter" idx="61"/>
          </p:nvPr>
        </p:nvSpPr>
        <p:spPr>
          <a:xfrm>
            <a:off x="5428372" y="44443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37" name="P1C2"/>
          <p:cNvSpPr>
            <a:spLocks noGrp="1"/>
          </p:cNvSpPr>
          <p:nvPr>
            <p:ph type="body" sz="quarter" idx="62"/>
          </p:nvPr>
        </p:nvSpPr>
        <p:spPr>
          <a:xfrm>
            <a:off x="5428372" y="601551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38" name="P1C1"/>
          <p:cNvSpPr>
            <a:spLocks noGrp="1"/>
          </p:cNvSpPr>
          <p:nvPr>
            <p:ph type="body" sz="quarter" idx="63"/>
          </p:nvPr>
        </p:nvSpPr>
        <p:spPr>
          <a:xfrm>
            <a:off x="5428372" y="5869375"/>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139" name="P1"/>
          <p:cNvSpPr>
            <a:spLocks noGrp="1"/>
          </p:cNvSpPr>
          <p:nvPr>
            <p:ph type="pic" sz="quarter" idx="64"/>
          </p:nvPr>
        </p:nvSpPr>
        <p:spPr>
          <a:xfrm>
            <a:off x="7142406" y="4444363"/>
            <a:ext cx="1713600" cy="1418400"/>
          </a:xfrm>
          <a:prstGeom prst="rect">
            <a:avLst/>
          </a:prstGeom>
        </p:spPr>
        <p:txBody>
          <a:bodyPr>
            <a:normAutofit/>
          </a:bodyPr>
          <a:lstStyle>
            <a:lvl1pPr marL="0" indent="0">
              <a:buFontTx/>
              <a:buNone/>
              <a:defRPr sz="900"/>
            </a:lvl1pPr>
          </a:lstStyle>
          <a:p>
            <a:r>
              <a:rPr lang="en-US" dirty="0"/>
              <a:t>Click icon to add picture</a:t>
            </a:r>
            <a:endParaRPr lang="en-NZ" dirty="0"/>
          </a:p>
        </p:txBody>
      </p:sp>
      <p:sp>
        <p:nvSpPr>
          <p:cNvPr id="140" name="P1C2"/>
          <p:cNvSpPr>
            <a:spLocks noGrp="1"/>
          </p:cNvSpPr>
          <p:nvPr>
            <p:ph type="body" sz="quarter" idx="65"/>
          </p:nvPr>
        </p:nvSpPr>
        <p:spPr>
          <a:xfrm>
            <a:off x="7142406" y="601551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141" name="P1C1"/>
          <p:cNvSpPr>
            <a:spLocks noGrp="1"/>
          </p:cNvSpPr>
          <p:nvPr>
            <p:ph type="body" sz="quarter" idx="66"/>
          </p:nvPr>
        </p:nvSpPr>
        <p:spPr>
          <a:xfrm>
            <a:off x="7142406" y="5869375"/>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5" name="TextBox 4"/>
          <p:cNvSpPr txBox="1"/>
          <p:nvPr userDrawn="1"/>
        </p:nvSpPr>
        <p:spPr>
          <a:xfrm>
            <a:off x="288000" y="288000"/>
            <a:ext cx="7923614" cy="504000"/>
          </a:xfrm>
          <a:prstGeom prst="rect">
            <a:avLst/>
          </a:prstGeom>
          <a:noFill/>
        </p:spPr>
        <p:txBody>
          <a:bodyPr wrap="square" rtlCol="0" anchor="ctr" anchorCtr="0">
            <a:noAutofit/>
          </a:bodyPr>
          <a:lstStyle/>
          <a:p>
            <a:pPr>
              <a:lnSpc>
                <a:spcPct val="90000"/>
              </a:lnSpc>
            </a:pPr>
            <a:r>
              <a:rPr lang="en-NZ" sz="2200" kern="1200" cap="all" spc="-30" baseline="0" dirty="0">
                <a:solidFill>
                  <a:schemeClr val="accent2"/>
                </a:solidFill>
                <a:latin typeface="+mj-lt"/>
                <a:ea typeface="+mj-ea"/>
                <a:cs typeface="+mj-cs"/>
              </a:rPr>
              <a:t>INTRODUCING</a:t>
            </a:r>
          </a:p>
          <a:p>
            <a:pPr>
              <a:lnSpc>
                <a:spcPct val="90000"/>
              </a:lnSpc>
            </a:pPr>
            <a:r>
              <a:rPr lang="en-NZ" sz="2200" kern="1200" cap="all" spc="-30" baseline="0" dirty="0">
                <a:solidFill>
                  <a:schemeClr val="accent2"/>
                </a:solidFill>
                <a:latin typeface="+mj-lt"/>
                <a:ea typeface="+mj-ea"/>
                <a:cs typeface="+mj-cs"/>
              </a:rPr>
              <a:t>THE PROJECT TEAM</a:t>
            </a:r>
          </a:p>
        </p:txBody>
      </p:sp>
      <p:cxnSp>
        <p:nvCxnSpPr>
          <p:cNvPr id="55" name="Straight Connector 54"/>
          <p:cNvCxnSpPr/>
          <p:nvPr userDrawn="1"/>
        </p:nvCxnSpPr>
        <p:spPr>
          <a:xfrm>
            <a:off x="290438" y="6213730"/>
            <a:ext cx="8568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P1C2"/>
          <p:cNvSpPr>
            <a:spLocks noGrp="1"/>
          </p:cNvSpPr>
          <p:nvPr>
            <p:ph type="body" sz="quarter" idx="59"/>
          </p:nvPr>
        </p:nvSpPr>
        <p:spPr>
          <a:xfrm>
            <a:off x="285832" y="2589752"/>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p>
        </p:txBody>
      </p:sp>
      <p:sp>
        <p:nvSpPr>
          <p:cNvPr id="64" name="P1C1"/>
          <p:cNvSpPr>
            <a:spLocks noGrp="1"/>
          </p:cNvSpPr>
          <p:nvPr>
            <p:ph type="body" sz="quarter" idx="60"/>
          </p:nvPr>
        </p:nvSpPr>
        <p:spPr>
          <a:xfrm>
            <a:off x="285832" y="2445648"/>
            <a:ext cx="1706400" cy="136800"/>
          </a:xfrm>
          <a:prstGeom prst="rect">
            <a:avLst/>
          </a:prstGeom>
          <a:solidFill>
            <a:schemeClr val="accent2"/>
          </a:solidFill>
          <a:ln>
            <a:solidFill>
              <a:schemeClr val="accent2"/>
            </a:solidFill>
          </a:ln>
        </p:spPr>
        <p:txBody>
          <a:bodyPr wrap="none" lIns="0" tIns="0" rIns="0" bIns="0">
            <a:noAutofit/>
          </a:bodyPr>
          <a:lstStyle>
            <a:lvl1pPr marL="72000" indent="0">
              <a:lnSpc>
                <a:spcPct val="100000"/>
              </a:lnSpc>
              <a:buFont typeface="Arial" panose="020B0604020202020204" pitchFamily="34" charset="0"/>
              <a:buNone/>
              <a:defRPr sz="700" b="1" baseline="0">
                <a:solidFill>
                  <a:schemeClr val="bg1"/>
                </a:solidFill>
                <a:latin typeface="+mn-lt"/>
              </a:defRPr>
            </a:lvl1pPr>
            <a:lvl2pPr marL="288000" indent="0">
              <a:lnSpc>
                <a:spcPct val="100000"/>
              </a:lnSpc>
              <a:buNone/>
              <a:defRPr sz="700" b="0">
                <a:solidFill>
                  <a:schemeClr val="bg1"/>
                </a:solidFill>
                <a:latin typeface="Caecilia LT Std Roman" pitchFamily="50" charset="0"/>
              </a:defRPr>
            </a:lvl2pPr>
            <a:lvl3pPr marL="288000" indent="0">
              <a:lnSpc>
                <a:spcPct val="100000"/>
              </a:lnSpc>
              <a:buNone/>
              <a:defRPr sz="700" b="0">
                <a:solidFill>
                  <a:schemeClr val="bg1"/>
                </a:solidFill>
                <a:latin typeface="Caecilia LT Std Roman" pitchFamily="50" charset="0"/>
              </a:defRPr>
            </a:lvl3pPr>
            <a:lvl4pPr marL="288000" indent="0">
              <a:lnSpc>
                <a:spcPct val="100000"/>
              </a:lnSpc>
              <a:buNone/>
              <a:defRPr sz="700" b="0">
                <a:solidFill>
                  <a:schemeClr val="bg1"/>
                </a:solidFill>
                <a:latin typeface="Caecilia LT Std Roman" pitchFamily="50" charset="0"/>
              </a:defRPr>
            </a:lvl4pPr>
            <a:lvl5pPr marL="288000" indent="0">
              <a:lnSpc>
                <a:spcPct val="100000"/>
              </a:lnSpc>
              <a:buNone/>
              <a:defRPr sz="700" b="0">
                <a:solidFill>
                  <a:schemeClr val="bg1"/>
                </a:solidFill>
                <a:latin typeface="Caecilia LT Std Roman" pitchFamily="50" charset="0"/>
              </a:defRPr>
            </a:lvl5pPr>
          </a:lstStyle>
          <a:p>
            <a:pPr lvl="0"/>
            <a:r>
              <a:rPr lang="en-US"/>
              <a:t>Click to edit Master text styles</a:t>
            </a:r>
          </a:p>
        </p:txBody>
      </p:sp>
      <p:sp>
        <p:nvSpPr>
          <p:cNvPr id="51" name="Text Placeholder 7"/>
          <p:cNvSpPr>
            <a:spLocks noGrp="1"/>
          </p:cNvSpPr>
          <p:nvPr>
            <p:ph type="body" sz="quarter" idx="11"/>
          </p:nvPr>
        </p:nvSpPr>
        <p:spPr>
          <a:xfrm>
            <a:off x="886799" y="6419304"/>
            <a:ext cx="3024187" cy="108000"/>
          </a:xfrm>
          <a:prstGeom prst="rect">
            <a:avLst/>
          </a:prstGeom>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52" name="Text Placeholder 7"/>
          <p:cNvSpPr>
            <a:spLocks noGrp="1"/>
          </p:cNvSpPr>
          <p:nvPr>
            <p:ph type="body" sz="quarter" idx="10"/>
          </p:nvPr>
        </p:nvSpPr>
        <p:spPr>
          <a:xfrm>
            <a:off x="886799" y="6297980"/>
            <a:ext cx="3024187" cy="108000"/>
          </a:xfrm>
          <a:prstGeom prst="rect">
            <a:avLst/>
          </a:prstGeom>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6" name="Picture 5"/>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8333083" y="288000"/>
            <a:ext cx="522000" cy="504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07529" y="2726172"/>
            <a:ext cx="1234443" cy="121310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79459" y="4444363"/>
            <a:ext cx="1234443" cy="1213106"/>
          </a:xfrm>
          <a:prstGeom prst="rect">
            <a:avLst/>
          </a:prstGeom>
        </p:spPr>
      </p:pic>
      <p:pic>
        <p:nvPicPr>
          <p:cNvPr id="56" name="Picture 5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cxnSp>
        <p:nvCxnSpPr>
          <p:cNvPr id="50" name="Straight Connector 49"/>
          <p:cNvCxnSpPr/>
          <p:nvPr userDrawn="1"/>
        </p:nvCxnSpPr>
        <p:spPr>
          <a:xfrm>
            <a:off x="288000" y="935452"/>
            <a:ext cx="8568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322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p:bg>
      <p:bgPr>
        <a:solidFill>
          <a:schemeClr val="accent2"/>
        </a:solidFill>
        <a:effectLst/>
      </p:bgPr>
    </p:bg>
    <p:spTree>
      <p:nvGrpSpPr>
        <p:cNvPr id="1" name=""/>
        <p:cNvGrpSpPr/>
        <p:nvPr/>
      </p:nvGrpSpPr>
      <p:grpSpPr>
        <a:xfrm>
          <a:off x="0" y="0"/>
          <a:ext cx="0" cy="0"/>
          <a:chOff x="0" y="0"/>
          <a:chExt cx="0" cy="0"/>
        </a:xfrm>
      </p:grpSpPr>
      <p:pic>
        <p:nvPicPr>
          <p:cNvPr id="2" name="Picture 1"/>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3880801" y="2808000"/>
            <a:ext cx="1368000" cy="756000"/>
          </a:xfrm>
          <a:prstGeom prst="rect">
            <a:avLst/>
          </a:prstGeom>
        </p:spPr>
      </p:pic>
    </p:spTree>
    <p:extLst>
      <p:ext uri="{BB962C8B-B14F-4D97-AF65-F5344CB8AC3E}">
        <p14:creationId xmlns:p14="http://schemas.microsoft.com/office/powerpoint/2010/main" val="705677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5" name="Content Placeholder 4"/>
          <p:cNvSpPr>
            <a:spLocks noGrp="1"/>
          </p:cNvSpPr>
          <p:nvPr>
            <p:ph sz="quarter" idx="10"/>
          </p:nvPr>
        </p:nvSpPr>
        <p:spPr>
          <a:xfrm>
            <a:off x="288000" y="1017811"/>
            <a:ext cx="8560800" cy="5119200"/>
          </a:xfrm>
        </p:spPr>
        <p:txBody>
          <a:bodyPr/>
          <a:lstStyle/>
          <a:p>
            <a:pPr lvl="0"/>
            <a:r>
              <a:rPr lang="en-US"/>
              <a:t>Click to edit Master text styles</a:t>
            </a:r>
          </a:p>
          <a:p>
            <a:pPr lvl="1"/>
            <a:r>
              <a:rPr lang="en-US"/>
              <a:t>Second level</a:t>
            </a:r>
            <a:endParaRPr lang="en-NZ"/>
          </a:p>
        </p:txBody>
      </p:sp>
      <p:sp>
        <p:nvSpPr>
          <p:cNvPr id="13" name="Text Placeholder 7"/>
          <p:cNvSpPr>
            <a:spLocks noGrp="1"/>
          </p:cNvSpPr>
          <p:nvPr>
            <p:ph type="body" sz="quarter" idx="11"/>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14" name="Text Placeholder 7"/>
          <p:cNvSpPr>
            <a:spLocks noGrp="1"/>
          </p:cNvSpPr>
          <p:nvPr>
            <p:ph type="body" sz="quarter" idx="12"/>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192471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ide by S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7" name="Content Placeholder 6"/>
          <p:cNvSpPr>
            <a:spLocks noGrp="1"/>
          </p:cNvSpPr>
          <p:nvPr>
            <p:ph sz="quarter" idx="10"/>
          </p:nvPr>
        </p:nvSpPr>
        <p:spPr>
          <a:xfrm>
            <a:off x="4586400" y="1017811"/>
            <a:ext cx="4262400" cy="5119200"/>
          </a:xfrm>
        </p:spPr>
        <p:txBody>
          <a:bodyPr/>
          <a:lstStyle/>
          <a:p>
            <a:pPr lvl="0"/>
            <a:r>
              <a:rPr lang="en-US"/>
              <a:t>Click to edit Master text styles</a:t>
            </a:r>
          </a:p>
          <a:p>
            <a:pPr lvl="1"/>
            <a:r>
              <a:rPr lang="en-US"/>
              <a:t>Second level</a:t>
            </a:r>
            <a:endParaRPr lang="en-NZ"/>
          </a:p>
        </p:txBody>
      </p:sp>
      <p:sp>
        <p:nvSpPr>
          <p:cNvPr id="8" name="Content Placeholder 6"/>
          <p:cNvSpPr>
            <a:spLocks noGrp="1"/>
          </p:cNvSpPr>
          <p:nvPr>
            <p:ph sz="quarter" idx="11"/>
          </p:nvPr>
        </p:nvSpPr>
        <p:spPr>
          <a:xfrm>
            <a:off x="288000" y="1017811"/>
            <a:ext cx="4262400" cy="5119200"/>
          </a:xfrm>
        </p:spPr>
        <p:txBody>
          <a:bodyPr/>
          <a:lstStyle/>
          <a:p>
            <a:pPr lvl="0"/>
            <a:r>
              <a:rPr lang="en-US"/>
              <a:t>Click to edit Master text styles</a:t>
            </a:r>
          </a:p>
          <a:p>
            <a:pPr lvl="1"/>
            <a:r>
              <a:rPr lang="en-US"/>
              <a:t>Second level</a:t>
            </a:r>
            <a:endParaRPr lang="en-NZ"/>
          </a:p>
        </p:txBody>
      </p:sp>
      <p:sp>
        <p:nvSpPr>
          <p:cNvPr id="16" name="Text Placeholder 7"/>
          <p:cNvSpPr>
            <a:spLocks noGrp="1"/>
          </p:cNvSpPr>
          <p:nvPr>
            <p:ph type="body" sz="quarter" idx="12"/>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17" name="Text Placeholder 7"/>
          <p:cNvSpPr>
            <a:spLocks noGrp="1"/>
          </p:cNvSpPr>
          <p:nvPr>
            <p:ph type="body" sz="quarter" idx="13"/>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892406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7" name="Picture Placeholder 6"/>
          <p:cNvSpPr>
            <a:spLocks noGrp="1"/>
          </p:cNvSpPr>
          <p:nvPr>
            <p:ph type="pic" sz="quarter" idx="11"/>
          </p:nvPr>
        </p:nvSpPr>
        <p:spPr>
          <a:xfrm>
            <a:off x="4586400" y="1018824"/>
            <a:ext cx="4262400" cy="2541600"/>
          </a:xfrm>
          <a:noFill/>
        </p:spPr>
        <p:txBody>
          <a:bodyPr/>
          <a:lstStyle/>
          <a:p>
            <a:endParaRPr lang="en-NZ" dirty="0"/>
          </a:p>
        </p:txBody>
      </p:sp>
      <p:sp>
        <p:nvSpPr>
          <p:cNvPr id="12" name="Picture Placeholder 6"/>
          <p:cNvSpPr>
            <a:spLocks noGrp="1"/>
          </p:cNvSpPr>
          <p:nvPr>
            <p:ph type="pic" sz="quarter" idx="16"/>
          </p:nvPr>
        </p:nvSpPr>
        <p:spPr>
          <a:xfrm>
            <a:off x="4586400" y="3597064"/>
            <a:ext cx="4262400" cy="2541600"/>
          </a:xfrm>
          <a:noFill/>
        </p:spPr>
        <p:txBody>
          <a:bodyPr/>
          <a:lstStyle/>
          <a:p>
            <a:endParaRPr lang="en-NZ" dirty="0"/>
          </a:p>
        </p:txBody>
      </p:sp>
      <p:sp>
        <p:nvSpPr>
          <p:cNvPr id="17" name="Content Placeholder 6"/>
          <p:cNvSpPr>
            <a:spLocks noGrp="1"/>
          </p:cNvSpPr>
          <p:nvPr>
            <p:ph sz="quarter" idx="20"/>
          </p:nvPr>
        </p:nvSpPr>
        <p:spPr>
          <a:xfrm>
            <a:off x="286766" y="1018824"/>
            <a:ext cx="4262400" cy="5119200"/>
          </a:xfrm>
        </p:spPr>
        <p:txBody>
          <a:bodyPr/>
          <a:lstStyle/>
          <a:p>
            <a:pPr lvl="0"/>
            <a:r>
              <a:rPr lang="en-US"/>
              <a:t>Click to edit Master text styles</a:t>
            </a:r>
          </a:p>
          <a:p>
            <a:pPr lvl="1"/>
            <a:r>
              <a:rPr lang="en-US"/>
              <a:t>Second level</a:t>
            </a:r>
            <a:endParaRPr lang="en-NZ"/>
          </a:p>
        </p:txBody>
      </p:sp>
      <p:sp>
        <p:nvSpPr>
          <p:cNvPr id="14" name="Text Placeholder 7"/>
          <p:cNvSpPr>
            <a:spLocks noGrp="1"/>
          </p:cNvSpPr>
          <p:nvPr>
            <p:ph type="body" sz="quarter" idx="21"/>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15" name="Text Placeholder 7"/>
          <p:cNvSpPr>
            <a:spLocks noGrp="1"/>
          </p:cNvSpPr>
          <p:nvPr>
            <p:ph type="body" sz="quarter" idx="10"/>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290795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Six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7" name="Picture Placeholder 6"/>
          <p:cNvSpPr>
            <a:spLocks noGrp="1"/>
          </p:cNvSpPr>
          <p:nvPr>
            <p:ph type="pic" sz="quarter" idx="11"/>
          </p:nvPr>
        </p:nvSpPr>
        <p:spPr>
          <a:xfrm>
            <a:off x="4589860" y="1015736"/>
            <a:ext cx="2113200" cy="1681200"/>
          </a:xfrm>
          <a:noFill/>
        </p:spPr>
        <p:txBody>
          <a:bodyPr>
            <a:normAutofit/>
          </a:bodyPr>
          <a:lstStyle>
            <a:lvl1pPr marL="0" indent="0">
              <a:buFontTx/>
              <a:buNone/>
              <a:defRPr sz="800"/>
            </a:lvl1pPr>
          </a:lstStyle>
          <a:p>
            <a:r>
              <a:rPr lang="en-NZ" dirty="0"/>
              <a:t>Click icon to add picture</a:t>
            </a:r>
          </a:p>
        </p:txBody>
      </p:sp>
      <p:sp>
        <p:nvSpPr>
          <p:cNvPr id="8" name="Picture Placeholder 6"/>
          <p:cNvSpPr>
            <a:spLocks noGrp="1"/>
          </p:cNvSpPr>
          <p:nvPr>
            <p:ph type="pic" sz="quarter" idx="12"/>
          </p:nvPr>
        </p:nvSpPr>
        <p:spPr>
          <a:xfrm>
            <a:off x="6743351" y="1015736"/>
            <a:ext cx="2113200" cy="1681200"/>
          </a:xfrm>
          <a:noFill/>
        </p:spPr>
        <p:txBody>
          <a:bodyPr>
            <a:normAutofit/>
          </a:bodyPr>
          <a:lstStyle>
            <a:lvl1pPr marL="0" marR="0" indent="0" algn="l" defTabSz="685800" rtl="0" eaLnBrk="1" fontAlgn="auto" latinLnBrk="0" hangingPunct="1">
              <a:lnSpc>
                <a:spcPts val="1900"/>
              </a:lnSpc>
              <a:spcBef>
                <a:spcPts val="1600"/>
              </a:spcBef>
              <a:spcAft>
                <a:spcPts val="0"/>
              </a:spcAft>
              <a:buClrTx/>
              <a:buSzTx/>
              <a:buFontTx/>
              <a:buNone/>
              <a:tabLst/>
              <a:defRPr sz="800"/>
            </a:lvl1pPr>
          </a:lstStyle>
          <a:p>
            <a:r>
              <a:rPr lang="en-NZ" dirty="0"/>
              <a:t>Click icon to add picture</a:t>
            </a:r>
          </a:p>
        </p:txBody>
      </p:sp>
      <p:sp>
        <p:nvSpPr>
          <p:cNvPr id="13" name="Content Placeholder 6"/>
          <p:cNvSpPr>
            <a:spLocks noGrp="1"/>
          </p:cNvSpPr>
          <p:nvPr>
            <p:ph sz="quarter" idx="20"/>
          </p:nvPr>
        </p:nvSpPr>
        <p:spPr>
          <a:xfrm>
            <a:off x="286766" y="1015736"/>
            <a:ext cx="4262400" cy="5119200"/>
          </a:xfrm>
        </p:spPr>
        <p:txBody>
          <a:bodyPr/>
          <a:lstStyle/>
          <a:p>
            <a:pPr lvl="0"/>
            <a:r>
              <a:rPr lang="en-US"/>
              <a:t>Click to edit Master text styles</a:t>
            </a:r>
          </a:p>
          <a:p>
            <a:pPr lvl="1"/>
            <a:r>
              <a:rPr lang="en-US"/>
              <a:t>Second level</a:t>
            </a:r>
            <a:endParaRPr lang="en-NZ"/>
          </a:p>
        </p:txBody>
      </p:sp>
      <p:sp>
        <p:nvSpPr>
          <p:cNvPr id="20" name="Picture Placeholder 6"/>
          <p:cNvSpPr>
            <a:spLocks noGrp="1"/>
          </p:cNvSpPr>
          <p:nvPr>
            <p:ph type="pic" sz="quarter" idx="21"/>
          </p:nvPr>
        </p:nvSpPr>
        <p:spPr>
          <a:xfrm>
            <a:off x="4589860" y="2738637"/>
            <a:ext cx="2113200" cy="1681200"/>
          </a:xfrm>
          <a:noFill/>
        </p:spPr>
        <p:txBody>
          <a:bodyPr>
            <a:normAutofit/>
          </a:bodyPr>
          <a:lstStyle>
            <a:lvl1pPr marL="0" indent="0">
              <a:buFontTx/>
              <a:buNone/>
              <a:defRPr sz="800"/>
            </a:lvl1pPr>
          </a:lstStyle>
          <a:p>
            <a:r>
              <a:rPr lang="en-NZ" dirty="0"/>
              <a:t>Click icon to add picture</a:t>
            </a:r>
          </a:p>
        </p:txBody>
      </p:sp>
      <p:sp>
        <p:nvSpPr>
          <p:cNvPr id="21" name="Picture Placeholder 6"/>
          <p:cNvSpPr>
            <a:spLocks noGrp="1"/>
          </p:cNvSpPr>
          <p:nvPr>
            <p:ph type="pic" sz="quarter" idx="22"/>
          </p:nvPr>
        </p:nvSpPr>
        <p:spPr>
          <a:xfrm>
            <a:off x="6743351" y="2738637"/>
            <a:ext cx="2113200" cy="1681200"/>
          </a:xfrm>
          <a:noFill/>
        </p:spPr>
        <p:txBody>
          <a:bodyPr>
            <a:normAutofit/>
          </a:bodyPr>
          <a:lstStyle>
            <a:lvl1pPr marL="0" marR="0" indent="0" algn="l" defTabSz="685800" rtl="0" eaLnBrk="1" fontAlgn="auto" latinLnBrk="0" hangingPunct="1">
              <a:lnSpc>
                <a:spcPts val="1900"/>
              </a:lnSpc>
              <a:spcBef>
                <a:spcPts val="1600"/>
              </a:spcBef>
              <a:spcAft>
                <a:spcPts val="0"/>
              </a:spcAft>
              <a:buClrTx/>
              <a:buSzTx/>
              <a:buFontTx/>
              <a:buNone/>
              <a:tabLst/>
              <a:defRPr sz="800"/>
            </a:lvl1pPr>
          </a:lstStyle>
          <a:p>
            <a:r>
              <a:rPr lang="en-NZ" dirty="0"/>
              <a:t>Click icon to add picture</a:t>
            </a:r>
          </a:p>
        </p:txBody>
      </p:sp>
      <p:sp>
        <p:nvSpPr>
          <p:cNvPr id="22" name="Picture Placeholder 6"/>
          <p:cNvSpPr>
            <a:spLocks noGrp="1"/>
          </p:cNvSpPr>
          <p:nvPr>
            <p:ph type="pic" sz="quarter" idx="23"/>
          </p:nvPr>
        </p:nvSpPr>
        <p:spPr>
          <a:xfrm>
            <a:off x="4589860" y="4455608"/>
            <a:ext cx="2113200" cy="1681200"/>
          </a:xfrm>
          <a:noFill/>
        </p:spPr>
        <p:txBody>
          <a:bodyPr>
            <a:normAutofit/>
          </a:bodyPr>
          <a:lstStyle>
            <a:lvl1pPr marL="0" indent="0">
              <a:buFontTx/>
              <a:buNone/>
              <a:defRPr sz="800"/>
            </a:lvl1pPr>
          </a:lstStyle>
          <a:p>
            <a:r>
              <a:rPr lang="en-NZ" dirty="0"/>
              <a:t>Click icon to add picture</a:t>
            </a:r>
          </a:p>
        </p:txBody>
      </p:sp>
      <p:sp>
        <p:nvSpPr>
          <p:cNvPr id="23" name="Picture Placeholder 6"/>
          <p:cNvSpPr>
            <a:spLocks noGrp="1"/>
          </p:cNvSpPr>
          <p:nvPr>
            <p:ph type="pic" sz="quarter" idx="24"/>
          </p:nvPr>
        </p:nvSpPr>
        <p:spPr>
          <a:xfrm>
            <a:off x="6743351" y="4455608"/>
            <a:ext cx="2113200" cy="1681200"/>
          </a:xfrm>
          <a:noFill/>
        </p:spPr>
        <p:txBody>
          <a:bodyPr>
            <a:normAutofit/>
          </a:bodyPr>
          <a:lstStyle>
            <a:lvl1pPr marL="0" marR="0" indent="0" algn="l" defTabSz="685800" rtl="0" eaLnBrk="1" fontAlgn="auto" latinLnBrk="0" hangingPunct="1">
              <a:lnSpc>
                <a:spcPts val="1900"/>
              </a:lnSpc>
              <a:spcBef>
                <a:spcPts val="1600"/>
              </a:spcBef>
              <a:spcAft>
                <a:spcPts val="0"/>
              </a:spcAft>
              <a:buClrTx/>
              <a:buSzTx/>
              <a:buFontTx/>
              <a:buNone/>
              <a:tabLst/>
              <a:defRPr sz="800"/>
            </a:lvl1pPr>
          </a:lstStyle>
          <a:p>
            <a:r>
              <a:rPr lang="en-NZ" dirty="0"/>
              <a:t>Click icon to add picture</a:t>
            </a:r>
          </a:p>
        </p:txBody>
      </p:sp>
      <p:sp>
        <p:nvSpPr>
          <p:cNvPr id="18" name="Text Placeholder 7"/>
          <p:cNvSpPr>
            <a:spLocks noGrp="1"/>
          </p:cNvSpPr>
          <p:nvPr>
            <p:ph type="body" sz="quarter" idx="25"/>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19" name="Text Placeholder 7"/>
          <p:cNvSpPr>
            <a:spLocks noGrp="1"/>
          </p:cNvSpPr>
          <p:nvPr>
            <p:ph type="body" sz="quarter" idx="10"/>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36636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4" name="Picture Placeholder 5"/>
          <p:cNvSpPr>
            <a:spLocks noGrp="1"/>
          </p:cNvSpPr>
          <p:nvPr>
            <p:ph type="pic" sz="quarter" idx="14"/>
          </p:nvPr>
        </p:nvSpPr>
        <p:spPr>
          <a:xfrm>
            <a:off x="4590419" y="1015736"/>
            <a:ext cx="4262400" cy="3862800"/>
          </a:xfrm>
          <a:noFill/>
        </p:spPr>
        <p:txBody>
          <a:bodyPr/>
          <a:lstStyle>
            <a:lvl1pPr marL="0" indent="0">
              <a:buFontTx/>
              <a:buNone/>
              <a:defRPr/>
            </a:lvl1pPr>
          </a:lstStyle>
          <a:p>
            <a:r>
              <a:rPr lang="en-US" dirty="0"/>
              <a:t>Click icon to add picture</a:t>
            </a:r>
            <a:endParaRPr lang="en-NZ" dirty="0"/>
          </a:p>
        </p:txBody>
      </p:sp>
      <p:sp>
        <p:nvSpPr>
          <p:cNvPr id="6" name="Picture Placeholder 5"/>
          <p:cNvSpPr>
            <a:spLocks noGrp="1"/>
          </p:cNvSpPr>
          <p:nvPr>
            <p:ph type="pic" sz="quarter" idx="12"/>
          </p:nvPr>
        </p:nvSpPr>
        <p:spPr>
          <a:xfrm>
            <a:off x="286767" y="1015736"/>
            <a:ext cx="4262400" cy="3864284"/>
          </a:xfrm>
          <a:noFill/>
        </p:spPr>
        <p:txBody>
          <a:bodyPr/>
          <a:lstStyle>
            <a:lvl1pPr marL="0" indent="0">
              <a:buFontTx/>
              <a:buNone/>
              <a:defRPr/>
            </a:lvl1pPr>
          </a:lstStyle>
          <a:p>
            <a:r>
              <a:rPr lang="en-US" dirty="0"/>
              <a:t>Click icon to add picture</a:t>
            </a:r>
            <a:endParaRPr lang="en-NZ" dirty="0"/>
          </a:p>
        </p:txBody>
      </p:sp>
      <p:sp>
        <p:nvSpPr>
          <p:cNvPr id="17" name="Text Placeholder 7"/>
          <p:cNvSpPr>
            <a:spLocks noGrp="1"/>
          </p:cNvSpPr>
          <p:nvPr>
            <p:ph type="body" sz="quarter" idx="21"/>
          </p:nvPr>
        </p:nvSpPr>
        <p:spPr>
          <a:xfrm>
            <a:off x="4590419" y="4869160"/>
            <a:ext cx="42624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0">
                <a:solidFill>
                  <a:schemeClr val="tx1"/>
                </a:solidFill>
                <a:latin typeface="Caecilia LT Std Roman" pitchFamily="50" charset="0"/>
              </a:defRPr>
            </a:lvl2pPr>
            <a:lvl3pPr marL="288000" indent="0">
              <a:lnSpc>
                <a:spcPct val="100000"/>
              </a:lnSpc>
              <a:buNone/>
              <a:defRPr sz="700" b="0">
                <a:solidFill>
                  <a:schemeClr val="tx1"/>
                </a:solidFill>
                <a:latin typeface="Caecilia LT Std Roman" pitchFamily="50" charset="0"/>
              </a:defRPr>
            </a:lvl3pPr>
            <a:lvl4pPr marL="288000" indent="0">
              <a:lnSpc>
                <a:spcPct val="100000"/>
              </a:lnSpc>
              <a:buNone/>
              <a:defRPr sz="700" b="0">
                <a:solidFill>
                  <a:schemeClr val="tx1"/>
                </a:solidFill>
                <a:latin typeface="Caecilia LT Std Roman" pitchFamily="50" charset="0"/>
              </a:defRPr>
            </a:lvl4pPr>
            <a:lvl5pPr marL="288000" indent="0">
              <a:lnSpc>
                <a:spcPct val="100000"/>
              </a:lnSpc>
              <a:buNone/>
              <a:defRPr sz="700" b="0">
                <a:solidFill>
                  <a:schemeClr val="tx1"/>
                </a:solidFill>
                <a:latin typeface="Caecilia LT Std Roman" pitchFamily="50" charset="0"/>
              </a:defRPr>
            </a:lvl5pPr>
          </a:lstStyle>
          <a:p>
            <a:pPr lvl="0"/>
            <a:r>
              <a:rPr lang="en-US"/>
              <a:t>Click to edit Master text styles</a:t>
            </a:r>
            <a:endParaRPr lang="en-NZ"/>
          </a:p>
        </p:txBody>
      </p:sp>
      <p:sp>
        <p:nvSpPr>
          <p:cNvPr id="21" name="Text Placeholder 7"/>
          <p:cNvSpPr>
            <a:spLocks noGrp="1"/>
          </p:cNvSpPr>
          <p:nvPr>
            <p:ph type="body" sz="quarter" idx="23"/>
          </p:nvPr>
        </p:nvSpPr>
        <p:spPr>
          <a:xfrm>
            <a:off x="286767" y="4869160"/>
            <a:ext cx="42624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0">
                <a:solidFill>
                  <a:schemeClr val="tx1"/>
                </a:solidFill>
                <a:latin typeface="Caecilia LT Std Roman" pitchFamily="50" charset="0"/>
              </a:defRPr>
            </a:lvl2pPr>
            <a:lvl3pPr marL="288000" indent="0">
              <a:lnSpc>
                <a:spcPct val="100000"/>
              </a:lnSpc>
              <a:buNone/>
              <a:defRPr sz="700" b="0">
                <a:solidFill>
                  <a:schemeClr val="tx1"/>
                </a:solidFill>
                <a:latin typeface="Caecilia LT Std Roman" pitchFamily="50" charset="0"/>
              </a:defRPr>
            </a:lvl3pPr>
            <a:lvl4pPr marL="288000" indent="0">
              <a:lnSpc>
                <a:spcPct val="100000"/>
              </a:lnSpc>
              <a:buNone/>
              <a:defRPr sz="700" b="0">
                <a:solidFill>
                  <a:schemeClr val="tx1"/>
                </a:solidFill>
                <a:latin typeface="Caecilia LT Std Roman" pitchFamily="50" charset="0"/>
              </a:defRPr>
            </a:lvl4pPr>
            <a:lvl5pPr marL="288000" indent="0">
              <a:lnSpc>
                <a:spcPct val="100000"/>
              </a:lnSpc>
              <a:buNone/>
              <a:defRPr sz="700" b="0">
                <a:solidFill>
                  <a:schemeClr val="tx1"/>
                </a:solidFill>
                <a:latin typeface="Caecilia LT Std Roman" pitchFamily="50" charset="0"/>
              </a:defRPr>
            </a:lvl5pPr>
          </a:lstStyle>
          <a:p>
            <a:pPr lvl="0"/>
            <a:r>
              <a:rPr lang="en-US"/>
              <a:t>Click to edit Master text styles</a:t>
            </a:r>
            <a:endParaRPr lang="en-NZ"/>
          </a:p>
        </p:txBody>
      </p:sp>
      <p:sp>
        <p:nvSpPr>
          <p:cNvPr id="20" name="Text Placeholder 7"/>
          <p:cNvSpPr>
            <a:spLocks noGrp="1"/>
          </p:cNvSpPr>
          <p:nvPr>
            <p:ph type="body" sz="quarter" idx="18"/>
          </p:nvPr>
        </p:nvSpPr>
        <p:spPr>
          <a:xfrm>
            <a:off x="286767" y="5014553"/>
            <a:ext cx="4262400" cy="288000"/>
          </a:xfrm>
          <a:solidFill>
            <a:schemeClr val="accent2"/>
          </a:solidFill>
          <a:ln>
            <a:noFill/>
          </a:ln>
        </p:spPr>
        <p:txBody>
          <a:bodyPr wrap="none" lIns="0" tIns="28800" rIns="0" bIns="0">
            <a:noAutofit/>
          </a:bodyPr>
          <a:lstStyle>
            <a:lvl1pPr marL="72000" indent="0">
              <a:lnSpc>
                <a:spcPct val="100000"/>
              </a:lnSpc>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a:t>
            </a:r>
            <a:endParaRPr lang="en-NZ"/>
          </a:p>
        </p:txBody>
      </p:sp>
      <p:sp>
        <p:nvSpPr>
          <p:cNvPr id="16" name="Text Placeholder 7"/>
          <p:cNvSpPr>
            <a:spLocks noGrp="1"/>
          </p:cNvSpPr>
          <p:nvPr>
            <p:ph type="body" sz="quarter" idx="22"/>
          </p:nvPr>
        </p:nvSpPr>
        <p:spPr>
          <a:xfrm>
            <a:off x="4590419" y="5013160"/>
            <a:ext cx="4262400" cy="288000"/>
          </a:xfrm>
          <a:solidFill>
            <a:schemeClr val="accent2"/>
          </a:solidFill>
          <a:ln>
            <a:noFill/>
          </a:ln>
        </p:spPr>
        <p:txBody>
          <a:bodyPr wrap="none" lIns="0" tIns="28800" rIns="0" bIns="0">
            <a:noAutofit/>
          </a:bodyPr>
          <a:lstStyle>
            <a:lvl1pPr marL="72000" indent="0">
              <a:lnSpc>
                <a:spcPct val="100000"/>
              </a:lnSpc>
              <a:spcBef>
                <a:spcPts val="1600"/>
              </a:spcBef>
              <a:buFont typeface="Arial" panose="020B0604020202020204" pitchFamily="34" charset="0"/>
              <a:buNone/>
              <a:defRPr sz="700" b="0" baseline="0">
                <a:solidFill>
                  <a:schemeClr val="tx2"/>
                </a:solidFill>
                <a:latin typeface="+mn-lt"/>
              </a:defRPr>
            </a:lvl1pPr>
            <a:lvl2pPr marL="288000" indent="0">
              <a:lnSpc>
                <a:spcPct val="100000"/>
              </a:lnSpc>
              <a:buNone/>
              <a:defRPr sz="700" b="0">
                <a:solidFill>
                  <a:schemeClr val="bg2"/>
                </a:solidFill>
                <a:latin typeface="Caecilia LT Std Light" pitchFamily="50" charset="0"/>
              </a:defRPr>
            </a:lvl2pPr>
            <a:lvl3pPr marL="288000" indent="0">
              <a:lnSpc>
                <a:spcPct val="100000"/>
              </a:lnSpc>
              <a:buNone/>
              <a:defRPr sz="700" b="0">
                <a:solidFill>
                  <a:schemeClr val="bg2"/>
                </a:solidFill>
                <a:latin typeface="Caecilia LT Std Light" pitchFamily="50" charset="0"/>
              </a:defRPr>
            </a:lvl3pPr>
            <a:lvl4pPr marL="288000" indent="0">
              <a:lnSpc>
                <a:spcPct val="100000"/>
              </a:lnSpc>
              <a:buNone/>
              <a:defRPr sz="700" b="0">
                <a:solidFill>
                  <a:schemeClr val="bg2"/>
                </a:solidFill>
                <a:latin typeface="Caecilia LT Std Light" pitchFamily="50" charset="0"/>
              </a:defRPr>
            </a:lvl4pPr>
            <a:lvl5pPr marL="288000" indent="0">
              <a:lnSpc>
                <a:spcPct val="100000"/>
              </a:lnSpc>
              <a:buNone/>
              <a:defRPr sz="700" b="0">
                <a:solidFill>
                  <a:schemeClr val="bg2"/>
                </a:solidFill>
                <a:latin typeface="Caecilia LT Std Light" pitchFamily="50" charset="0"/>
              </a:defRPr>
            </a:lvl5pPr>
          </a:lstStyle>
          <a:p>
            <a:pPr lvl="0"/>
            <a:r>
              <a:rPr lang="en-US"/>
              <a:t>Click to edit Master text styles</a:t>
            </a:r>
            <a:endParaRPr lang="en-NZ"/>
          </a:p>
        </p:txBody>
      </p:sp>
      <p:sp>
        <p:nvSpPr>
          <p:cNvPr id="13" name="Text Placeholder 7"/>
          <p:cNvSpPr>
            <a:spLocks noGrp="1"/>
          </p:cNvSpPr>
          <p:nvPr>
            <p:ph type="body" sz="quarter" idx="11"/>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14" name="Text Placeholder 7"/>
          <p:cNvSpPr>
            <a:spLocks noGrp="1"/>
          </p:cNvSpPr>
          <p:nvPr>
            <p:ph type="body" sz="quarter" idx="10"/>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2273825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x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4" name="Picture Placeholder 5"/>
          <p:cNvSpPr>
            <a:spLocks noGrp="1"/>
          </p:cNvSpPr>
          <p:nvPr>
            <p:ph type="pic" sz="quarter" idx="14"/>
          </p:nvPr>
        </p:nvSpPr>
        <p:spPr>
          <a:xfrm>
            <a:off x="6022800" y="1017811"/>
            <a:ext cx="2833200" cy="2124000"/>
          </a:xfrm>
          <a:noFill/>
        </p:spPr>
        <p:txBody>
          <a:bodyPr>
            <a:normAutofit/>
          </a:bodyPr>
          <a:lstStyle>
            <a:lvl1pPr marL="0" indent="0">
              <a:buFontTx/>
              <a:buNone/>
              <a:defRPr sz="1200"/>
            </a:lvl1pPr>
          </a:lstStyle>
          <a:p>
            <a:r>
              <a:rPr lang="en-US" dirty="0"/>
              <a:t>Click icon to add picture</a:t>
            </a:r>
            <a:endParaRPr lang="en-NZ" dirty="0"/>
          </a:p>
        </p:txBody>
      </p:sp>
      <p:sp>
        <p:nvSpPr>
          <p:cNvPr id="17" name="Text Placeholder 7"/>
          <p:cNvSpPr>
            <a:spLocks noGrp="1"/>
          </p:cNvSpPr>
          <p:nvPr>
            <p:ph type="body" sz="quarter" idx="21"/>
          </p:nvPr>
        </p:nvSpPr>
        <p:spPr>
          <a:xfrm>
            <a:off x="6022800" y="3139680"/>
            <a:ext cx="28332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1">
                <a:solidFill>
                  <a:schemeClr val="bg1"/>
                </a:solidFill>
                <a:latin typeface="Caecilia LT Std Roman" pitchFamily="50" charset="0"/>
              </a:defRPr>
            </a:lvl2pPr>
            <a:lvl3pPr marL="288000" indent="0">
              <a:lnSpc>
                <a:spcPct val="100000"/>
              </a:lnSpc>
              <a:buNone/>
              <a:defRPr sz="700" b="1">
                <a:solidFill>
                  <a:schemeClr val="bg1"/>
                </a:solidFill>
                <a:latin typeface="Caecilia LT Std Roman" pitchFamily="50" charset="0"/>
              </a:defRPr>
            </a:lvl3pPr>
            <a:lvl4pPr marL="288000" indent="0">
              <a:lnSpc>
                <a:spcPct val="100000"/>
              </a:lnSpc>
              <a:buNone/>
              <a:defRPr sz="700" b="1">
                <a:solidFill>
                  <a:schemeClr val="bg1"/>
                </a:solidFill>
                <a:latin typeface="Caecilia LT Std Roman" pitchFamily="50" charset="0"/>
              </a:defRPr>
            </a:lvl4pPr>
            <a:lvl5pPr marL="288000" indent="0">
              <a:lnSpc>
                <a:spcPct val="100000"/>
              </a:lnSpc>
              <a:buNone/>
              <a:defRPr sz="700" b="1">
                <a:solidFill>
                  <a:schemeClr val="bg1"/>
                </a:solidFill>
                <a:latin typeface="Caecilia LT Std Roman" pitchFamily="50" charset="0"/>
              </a:defRPr>
            </a:lvl5pPr>
          </a:lstStyle>
          <a:p>
            <a:pPr lvl="0"/>
            <a:r>
              <a:rPr lang="en-US"/>
              <a:t>Click to edit Master text styles</a:t>
            </a:r>
            <a:endParaRPr lang="en-NZ"/>
          </a:p>
        </p:txBody>
      </p:sp>
      <p:sp>
        <p:nvSpPr>
          <p:cNvPr id="22" name="Picture Placeholder 5"/>
          <p:cNvSpPr>
            <a:spLocks noGrp="1"/>
          </p:cNvSpPr>
          <p:nvPr>
            <p:ph type="pic" sz="quarter" idx="30"/>
          </p:nvPr>
        </p:nvSpPr>
        <p:spPr>
          <a:xfrm>
            <a:off x="3155400" y="1017811"/>
            <a:ext cx="2833200" cy="2124000"/>
          </a:xfrm>
          <a:noFill/>
        </p:spPr>
        <p:txBody>
          <a:bodyPr>
            <a:normAutofit/>
          </a:bodyPr>
          <a:lstStyle>
            <a:lvl1pPr marL="0" indent="0">
              <a:buFontTx/>
              <a:buNone/>
              <a:defRPr sz="1200"/>
            </a:lvl1pPr>
          </a:lstStyle>
          <a:p>
            <a:r>
              <a:rPr lang="en-US" dirty="0"/>
              <a:t>Click icon to add picture</a:t>
            </a:r>
            <a:endParaRPr lang="en-NZ" dirty="0"/>
          </a:p>
        </p:txBody>
      </p:sp>
      <p:sp>
        <p:nvSpPr>
          <p:cNvPr id="24" name="Text Placeholder 7"/>
          <p:cNvSpPr>
            <a:spLocks noGrp="1"/>
          </p:cNvSpPr>
          <p:nvPr>
            <p:ph type="body" sz="quarter" idx="32"/>
          </p:nvPr>
        </p:nvSpPr>
        <p:spPr>
          <a:xfrm>
            <a:off x="3155400" y="3139680"/>
            <a:ext cx="28332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1">
                <a:solidFill>
                  <a:schemeClr val="bg1"/>
                </a:solidFill>
                <a:latin typeface="Caecilia LT Std Roman" pitchFamily="50" charset="0"/>
              </a:defRPr>
            </a:lvl2pPr>
            <a:lvl3pPr marL="288000" indent="0">
              <a:lnSpc>
                <a:spcPct val="100000"/>
              </a:lnSpc>
              <a:buNone/>
              <a:defRPr sz="700" b="1">
                <a:solidFill>
                  <a:schemeClr val="bg1"/>
                </a:solidFill>
                <a:latin typeface="Caecilia LT Std Roman" pitchFamily="50" charset="0"/>
              </a:defRPr>
            </a:lvl3pPr>
            <a:lvl4pPr marL="288000" indent="0">
              <a:lnSpc>
                <a:spcPct val="100000"/>
              </a:lnSpc>
              <a:buNone/>
              <a:defRPr sz="700" b="1">
                <a:solidFill>
                  <a:schemeClr val="bg1"/>
                </a:solidFill>
                <a:latin typeface="Caecilia LT Std Roman" pitchFamily="50" charset="0"/>
              </a:defRPr>
            </a:lvl4pPr>
            <a:lvl5pPr marL="288000" indent="0">
              <a:lnSpc>
                <a:spcPct val="100000"/>
              </a:lnSpc>
              <a:buNone/>
              <a:defRPr sz="700" b="1">
                <a:solidFill>
                  <a:schemeClr val="bg1"/>
                </a:solidFill>
                <a:latin typeface="Caecilia LT Std Roman" pitchFamily="50" charset="0"/>
              </a:defRPr>
            </a:lvl5pPr>
          </a:lstStyle>
          <a:p>
            <a:pPr lvl="0"/>
            <a:r>
              <a:rPr lang="en-US"/>
              <a:t>Click to edit Master text styles</a:t>
            </a:r>
            <a:endParaRPr lang="en-NZ"/>
          </a:p>
        </p:txBody>
      </p:sp>
      <p:sp>
        <p:nvSpPr>
          <p:cNvPr id="16" name="Text Placeholder 7"/>
          <p:cNvSpPr>
            <a:spLocks noGrp="1"/>
          </p:cNvSpPr>
          <p:nvPr>
            <p:ph type="body" sz="quarter" idx="22"/>
          </p:nvPr>
        </p:nvSpPr>
        <p:spPr>
          <a:xfrm>
            <a:off x="6022800" y="3278502"/>
            <a:ext cx="2833200" cy="288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0">
                <a:solidFill>
                  <a:schemeClr val="tx2"/>
                </a:solidFill>
                <a:latin typeface="+mn-lt"/>
              </a:defRPr>
            </a:lvl1pPr>
            <a:lvl2pPr marL="288000" indent="0">
              <a:lnSpc>
                <a:spcPct val="100000"/>
              </a:lnSpc>
              <a:buNone/>
              <a:defRPr sz="700" b="0">
                <a:solidFill>
                  <a:schemeClr val="tx2"/>
                </a:solidFill>
                <a:latin typeface="+mn-lt"/>
              </a:defRPr>
            </a:lvl2pPr>
            <a:lvl3pPr marL="288000" indent="0">
              <a:lnSpc>
                <a:spcPct val="100000"/>
              </a:lnSpc>
              <a:buNone/>
              <a:defRPr sz="700" b="0">
                <a:solidFill>
                  <a:schemeClr val="tx2"/>
                </a:solidFill>
                <a:latin typeface="+mn-lt"/>
              </a:defRPr>
            </a:lvl3pPr>
            <a:lvl4pPr marL="288000" indent="0">
              <a:lnSpc>
                <a:spcPct val="100000"/>
              </a:lnSpc>
              <a:buNone/>
              <a:defRPr sz="700" b="0">
                <a:solidFill>
                  <a:schemeClr val="tx2"/>
                </a:solidFill>
                <a:latin typeface="+mn-lt"/>
              </a:defRPr>
            </a:lvl4pPr>
            <a:lvl5pPr marL="288000" indent="0">
              <a:lnSpc>
                <a:spcPct val="100000"/>
              </a:lnSpc>
              <a:buNone/>
              <a:defRPr sz="700" b="0">
                <a:solidFill>
                  <a:schemeClr val="tx2"/>
                </a:solidFill>
                <a:latin typeface="+mn-lt"/>
              </a:defRPr>
            </a:lvl5pPr>
          </a:lstStyle>
          <a:p>
            <a:pPr lvl="0"/>
            <a:r>
              <a:rPr lang="en-US"/>
              <a:t>Click to edit Master text styles</a:t>
            </a:r>
            <a:endParaRPr lang="en-NZ"/>
          </a:p>
        </p:txBody>
      </p:sp>
      <p:sp>
        <p:nvSpPr>
          <p:cNvPr id="23" name="Text Placeholder 7"/>
          <p:cNvSpPr>
            <a:spLocks noGrp="1"/>
          </p:cNvSpPr>
          <p:nvPr>
            <p:ph type="body" sz="quarter" idx="31"/>
          </p:nvPr>
        </p:nvSpPr>
        <p:spPr>
          <a:xfrm>
            <a:off x="3155400" y="3278502"/>
            <a:ext cx="2833200" cy="288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0">
                <a:solidFill>
                  <a:schemeClr val="tx2"/>
                </a:solidFill>
                <a:latin typeface="+mn-lt"/>
              </a:defRPr>
            </a:lvl1pPr>
            <a:lvl2pPr marL="288000" indent="0">
              <a:lnSpc>
                <a:spcPct val="100000"/>
              </a:lnSpc>
              <a:buNone/>
              <a:defRPr sz="700" b="0">
                <a:solidFill>
                  <a:schemeClr val="tx2"/>
                </a:solidFill>
                <a:latin typeface="+mn-lt"/>
              </a:defRPr>
            </a:lvl2pPr>
            <a:lvl3pPr marL="288000" indent="0">
              <a:lnSpc>
                <a:spcPct val="100000"/>
              </a:lnSpc>
              <a:buNone/>
              <a:defRPr sz="700" b="0">
                <a:solidFill>
                  <a:schemeClr val="tx2"/>
                </a:solidFill>
                <a:latin typeface="+mn-lt"/>
              </a:defRPr>
            </a:lvl3pPr>
            <a:lvl4pPr marL="288000" indent="0">
              <a:lnSpc>
                <a:spcPct val="100000"/>
              </a:lnSpc>
              <a:buNone/>
              <a:defRPr sz="700" b="0">
                <a:solidFill>
                  <a:schemeClr val="tx2"/>
                </a:solidFill>
                <a:latin typeface="+mn-lt"/>
              </a:defRPr>
            </a:lvl4pPr>
            <a:lvl5pPr marL="288000" indent="0">
              <a:lnSpc>
                <a:spcPct val="100000"/>
              </a:lnSpc>
              <a:buNone/>
              <a:defRPr sz="700" b="0">
                <a:solidFill>
                  <a:schemeClr val="tx2"/>
                </a:solidFill>
                <a:latin typeface="+mn-lt"/>
              </a:defRPr>
            </a:lvl5pPr>
          </a:lstStyle>
          <a:p>
            <a:pPr lvl="0"/>
            <a:r>
              <a:rPr lang="en-US"/>
              <a:t>Click to edit Master text styles</a:t>
            </a:r>
            <a:endParaRPr lang="en-NZ"/>
          </a:p>
        </p:txBody>
      </p:sp>
      <p:sp>
        <p:nvSpPr>
          <p:cNvPr id="25" name="Picture Placeholder 5"/>
          <p:cNvSpPr>
            <a:spLocks noGrp="1"/>
          </p:cNvSpPr>
          <p:nvPr>
            <p:ph type="pic" sz="quarter" idx="33"/>
          </p:nvPr>
        </p:nvSpPr>
        <p:spPr>
          <a:xfrm>
            <a:off x="288000" y="1017811"/>
            <a:ext cx="2833200" cy="2124000"/>
          </a:xfrm>
          <a:noFill/>
        </p:spPr>
        <p:txBody>
          <a:bodyPr>
            <a:normAutofit/>
          </a:bodyPr>
          <a:lstStyle>
            <a:lvl1pPr marL="0" indent="0">
              <a:buFontTx/>
              <a:buNone/>
              <a:defRPr sz="1200"/>
            </a:lvl1pPr>
          </a:lstStyle>
          <a:p>
            <a:r>
              <a:rPr lang="en-US" dirty="0"/>
              <a:t>Click icon to add picture</a:t>
            </a:r>
            <a:endParaRPr lang="en-NZ" dirty="0"/>
          </a:p>
        </p:txBody>
      </p:sp>
      <p:sp>
        <p:nvSpPr>
          <p:cNvPr id="26" name="Text Placeholder 7"/>
          <p:cNvSpPr>
            <a:spLocks noGrp="1"/>
          </p:cNvSpPr>
          <p:nvPr>
            <p:ph type="body" sz="quarter" idx="34"/>
          </p:nvPr>
        </p:nvSpPr>
        <p:spPr>
          <a:xfrm>
            <a:off x="288000" y="3139680"/>
            <a:ext cx="28332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1">
                <a:solidFill>
                  <a:schemeClr val="bg1"/>
                </a:solidFill>
                <a:latin typeface="Caecilia LT Std Roman" pitchFamily="50" charset="0"/>
              </a:defRPr>
            </a:lvl2pPr>
            <a:lvl3pPr marL="288000" indent="0">
              <a:lnSpc>
                <a:spcPct val="100000"/>
              </a:lnSpc>
              <a:buNone/>
              <a:defRPr sz="700" b="1">
                <a:solidFill>
                  <a:schemeClr val="bg1"/>
                </a:solidFill>
                <a:latin typeface="Caecilia LT Std Roman" pitchFamily="50" charset="0"/>
              </a:defRPr>
            </a:lvl3pPr>
            <a:lvl4pPr marL="288000" indent="0">
              <a:lnSpc>
                <a:spcPct val="100000"/>
              </a:lnSpc>
              <a:buNone/>
              <a:defRPr sz="700" b="1">
                <a:solidFill>
                  <a:schemeClr val="bg1"/>
                </a:solidFill>
                <a:latin typeface="Caecilia LT Std Roman" pitchFamily="50" charset="0"/>
              </a:defRPr>
            </a:lvl4pPr>
            <a:lvl5pPr marL="288000" indent="0">
              <a:lnSpc>
                <a:spcPct val="100000"/>
              </a:lnSpc>
              <a:buNone/>
              <a:defRPr sz="700" b="1">
                <a:solidFill>
                  <a:schemeClr val="bg1"/>
                </a:solidFill>
                <a:latin typeface="Caecilia LT Std Roman" pitchFamily="50" charset="0"/>
              </a:defRPr>
            </a:lvl5pPr>
          </a:lstStyle>
          <a:p>
            <a:pPr lvl="0"/>
            <a:r>
              <a:rPr lang="en-US"/>
              <a:t>Click to edit Master text styles</a:t>
            </a:r>
            <a:endParaRPr lang="en-NZ"/>
          </a:p>
        </p:txBody>
      </p:sp>
      <p:sp>
        <p:nvSpPr>
          <p:cNvPr id="30" name="Text Placeholder 7"/>
          <p:cNvSpPr>
            <a:spLocks noGrp="1"/>
          </p:cNvSpPr>
          <p:nvPr>
            <p:ph type="body" sz="quarter" idx="35"/>
          </p:nvPr>
        </p:nvSpPr>
        <p:spPr>
          <a:xfrm>
            <a:off x="288000" y="3278502"/>
            <a:ext cx="2833200" cy="288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0">
                <a:solidFill>
                  <a:schemeClr val="tx2"/>
                </a:solidFill>
                <a:latin typeface="+mn-lt"/>
              </a:defRPr>
            </a:lvl1pPr>
            <a:lvl2pPr marL="288000" indent="0">
              <a:lnSpc>
                <a:spcPct val="100000"/>
              </a:lnSpc>
              <a:buNone/>
              <a:defRPr sz="700" b="0">
                <a:solidFill>
                  <a:schemeClr val="tx2"/>
                </a:solidFill>
                <a:latin typeface="+mn-lt"/>
              </a:defRPr>
            </a:lvl2pPr>
            <a:lvl3pPr marL="288000" indent="0">
              <a:lnSpc>
                <a:spcPct val="100000"/>
              </a:lnSpc>
              <a:buNone/>
              <a:defRPr sz="700" b="0">
                <a:solidFill>
                  <a:schemeClr val="tx2"/>
                </a:solidFill>
                <a:latin typeface="+mn-lt"/>
              </a:defRPr>
            </a:lvl3pPr>
            <a:lvl4pPr marL="288000" indent="0">
              <a:lnSpc>
                <a:spcPct val="100000"/>
              </a:lnSpc>
              <a:buNone/>
              <a:defRPr sz="700" b="0">
                <a:solidFill>
                  <a:schemeClr val="tx2"/>
                </a:solidFill>
                <a:latin typeface="+mn-lt"/>
              </a:defRPr>
            </a:lvl4pPr>
            <a:lvl5pPr marL="288000" indent="0">
              <a:lnSpc>
                <a:spcPct val="100000"/>
              </a:lnSpc>
              <a:buNone/>
              <a:defRPr sz="700" b="0">
                <a:solidFill>
                  <a:schemeClr val="tx2"/>
                </a:solidFill>
                <a:latin typeface="+mn-lt"/>
              </a:defRPr>
            </a:lvl5pPr>
          </a:lstStyle>
          <a:p>
            <a:pPr lvl="0"/>
            <a:r>
              <a:rPr lang="en-US"/>
              <a:t>Click to edit Master text styles</a:t>
            </a:r>
            <a:endParaRPr lang="en-NZ"/>
          </a:p>
        </p:txBody>
      </p:sp>
      <p:sp>
        <p:nvSpPr>
          <p:cNvPr id="35" name="Picture Placeholder 5"/>
          <p:cNvSpPr>
            <a:spLocks noGrp="1"/>
          </p:cNvSpPr>
          <p:nvPr>
            <p:ph type="pic" sz="quarter" idx="36"/>
          </p:nvPr>
        </p:nvSpPr>
        <p:spPr>
          <a:xfrm>
            <a:off x="6022800" y="3607365"/>
            <a:ext cx="2833200" cy="2124000"/>
          </a:xfrm>
          <a:noFill/>
        </p:spPr>
        <p:txBody>
          <a:bodyPr>
            <a:normAutofit/>
          </a:bodyPr>
          <a:lstStyle>
            <a:lvl1pPr marL="0" indent="0">
              <a:buFontTx/>
              <a:buNone/>
              <a:defRPr sz="1200"/>
            </a:lvl1pPr>
          </a:lstStyle>
          <a:p>
            <a:r>
              <a:rPr lang="en-US" dirty="0"/>
              <a:t>Click icon to add picture</a:t>
            </a:r>
            <a:endParaRPr lang="en-NZ" dirty="0"/>
          </a:p>
        </p:txBody>
      </p:sp>
      <p:sp>
        <p:nvSpPr>
          <p:cNvPr id="36" name="Text Placeholder 7"/>
          <p:cNvSpPr>
            <a:spLocks noGrp="1"/>
          </p:cNvSpPr>
          <p:nvPr>
            <p:ph type="body" sz="quarter" idx="37"/>
          </p:nvPr>
        </p:nvSpPr>
        <p:spPr>
          <a:xfrm>
            <a:off x="6022800" y="5733913"/>
            <a:ext cx="28332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1">
                <a:solidFill>
                  <a:schemeClr val="bg1"/>
                </a:solidFill>
                <a:latin typeface="Caecilia LT Std Roman" pitchFamily="50" charset="0"/>
              </a:defRPr>
            </a:lvl2pPr>
            <a:lvl3pPr marL="288000" indent="0">
              <a:lnSpc>
                <a:spcPct val="100000"/>
              </a:lnSpc>
              <a:buNone/>
              <a:defRPr sz="700" b="1">
                <a:solidFill>
                  <a:schemeClr val="bg1"/>
                </a:solidFill>
                <a:latin typeface="Caecilia LT Std Roman" pitchFamily="50" charset="0"/>
              </a:defRPr>
            </a:lvl3pPr>
            <a:lvl4pPr marL="288000" indent="0">
              <a:lnSpc>
                <a:spcPct val="100000"/>
              </a:lnSpc>
              <a:buNone/>
              <a:defRPr sz="700" b="1">
                <a:solidFill>
                  <a:schemeClr val="bg1"/>
                </a:solidFill>
                <a:latin typeface="Caecilia LT Std Roman" pitchFamily="50" charset="0"/>
              </a:defRPr>
            </a:lvl4pPr>
            <a:lvl5pPr marL="288000" indent="0">
              <a:lnSpc>
                <a:spcPct val="100000"/>
              </a:lnSpc>
              <a:buNone/>
              <a:defRPr sz="700" b="1">
                <a:solidFill>
                  <a:schemeClr val="bg1"/>
                </a:solidFill>
                <a:latin typeface="Caecilia LT Std Roman" pitchFamily="50" charset="0"/>
              </a:defRPr>
            </a:lvl5pPr>
          </a:lstStyle>
          <a:p>
            <a:pPr lvl="0"/>
            <a:r>
              <a:rPr lang="en-US"/>
              <a:t>Click to edit Master text styles</a:t>
            </a:r>
            <a:endParaRPr lang="en-NZ"/>
          </a:p>
        </p:txBody>
      </p:sp>
      <p:sp>
        <p:nvSpPr>
          <p:cNvPr id="37" name="Picture Placeholder 5"/>
          <p:cNvSpPr>
            <a:spLocks noGrp="1"/>
          </p:cNvSpPr>
          <p:nvPr>
            <p:ph type="pic" sz="quarter" idx="38"/>
          </p:nvPr>
        </p:nvSpPr>
        <p:spPr>
          <a:xfrm>
            <a:off x="3155400" y="3607365"/>
            <a:ext cx="2833200" cy="2124000"/>
          </a:xfrm>
          <a:noFill/>
        </p:spPr>
        <p:txBody>
          <a:bodyPr>
            <a:normAutofit/>
          </a:bodyPr>
          <a:lstStyle>
            <a:lvl1pPr marL="0" indent="0">
              <a:buFontTx/>
              <a:buNone/>
              <a:defRPr sz="1200"/>
            </a:lvl1pPr>
          </a:lstStyle>
          <a:p>
            <a:r>
              <a:rPr lang="en-US" dirty="0"/>
              <a:t>Click icon to add picture</a:t>
            </a:r>
            <a:endParaRPr lang="en-NZ" dirty="0"/>
          </a:p>
        </p:txBody>
      </p:sp>
      <p:sp>
        <p:nvSpPr>
          <p:cNvPr id="38" name="Text Placeholder 7"/>
          <p:cNvSpPr>
            <a:spLocks noGrp="1"/>
          </p:cNvSpPr>
          <p:nvPr>
            <p:ph type="body" sz="quarter" idx="39"/>
          </p:nvPr>
        </p:nvSpPr>
        <p:spPr>
          <a:xfrm>
            <a:off x="3155400" y="5733913"/>
            <a:ext cx="28332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1">
                <a:solidFill>
                  <a:schemeClr val="bg1"/>
                </a:solidFill>
                <a:latin typeface="Caecilia LT Std Roman" pitchFamily="50" charset="0"/>
              </a:defRPr>
            </a:lvl2pPr>
            <a:lvl3pPr marL="288000" indent="0">
              <a:lnSpc>
                <a:spcPct val="100000"/>
              </a:lnSpc>
              <a:buNone/>
              <a:defRPr sz="700" b="1">
                <a:solidFill>
                  <a:schemeClr val="bg1"/>
                </a:solidFill>
                <a:latin typeface="Caecilia LT Std Roman" pitchFamily="50" charset="0"/>
              </a:defRPr>
            </a:lvl3pPr>
            <a:lvl4pPr marL="288000" indent="0">
              <a:lnSpc>
                <a:spcPct val="100000"/>
              </a:lnSpc>
              <a:buNone/>
              <a:defRPr sz="700" b="1">
                <a:solidFill>
                  <a:schemeClr val="bg1"/>
                </a:solidFill>
                <a:latin typeface="Caecilia LT Std Roman" pitchFamily="50" charset="0"/>
              </a:defRPr>
            </a:lvl4pPr>
            <a:lvl5pPr marL="288000" indent="0">
              <a:lnSpc>
                <a:spcPct val="100000"/>
              </a:lnSpc>
              <a:buNone/>
              <a:defRPr sz="700" b="1">
                <a:solidFill>
                  <a:schemeClr val="bg1"/>
                </a:solidFill>
                <a:latin typeface="Caecilia LT Std Roman" pitchFamily="50" charset="0"/>
              </a:defRPr>
            </a:lvl5pPr>
          </a:lstStyle>
          <a:p>
            <a:pPr lvl="0"/>
            <a:r>
              <a:rPr lang="en-US"/>
              <a:t>Click to edit Master text styles</a:t>
            </a:r>
            <a:endParaRPr lang="en-NZ"/>
          </a:p>
        </p:txBody>
      </p:sp>
      <p:sp>
        <p:nvSpPr>
          <p:cNvPr id="39" name="Text Placeholder 7"/>
          <p:cNvSpPr>
            <a:spLocks noGrp="1"/>
          </p:cNvSpPr>
          <p:nvPr>
            <p:ph type="body" sz="quarter" idx="40"/>
          </p:nvPr>
        </p:nvSpPr>
        <p:spPr>
          <a:xfrm>
            <a:off x="6022800" y="5868700"/>
            <a:ext cx="2833200" cy="288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0">
                <a:solidFill>
                  <a:schemeClr val="tx2"/>
                </a:solidFill>
                <a:latin typeface="+mn-lt"/>
              </a:defRPr>
            </a:lvl1pPr>
            <a:lvl2pPr marL="288000" indent="0">
              <a:lnSpc>
                <a:spcPct val="100000"/>
              </a:lnSpc>
              <a:buNone/>
              <a:defRPr sz="700" b="0">
                <a:solidFill>
                  <a:schemeClr val="tx2"/>
                </a:solidFill>
                <a:latin typeface="+mn-lt"/>
              </a:defRPr>
            </a:lvl2pPr>
            <a:lvl3pPr marL="288000" indent="0">
              <a:lnSpc>
                <a:spcPct val="100000"/>
              </a:lnSpc>
              <a:buNone/>
              <a:defRPr sz="700" b="0">
                <a:solidFill>
                  <a:schemeClr val="tx2"/>
                </a:solidFill>
                <a:latin typeface="+mn-lt"/>
              </a:defRPr>
            </a:lvl3pPr>
            <a:lvl4pPr marL="288000" indent="0">
              <a:lnSpc>
                <a:spcPct val="100000"/>
              </a:lnSpc>
              <a:buNone/>
              <a:defRPr sz="700" b="0">
                <a:solidFill>
                  <a:schemeClr val="tx2"/>
                </a:solidFill>
                <a:latin typeface="+mn-lt"/>
              </a:defRPr>
            </a:lvl4pPr>
            <a:lvl5pPr marL="288000" indent="0">
              <a:lnSpc>
                <a:spcPct val="100000"/>
              </a:lnSpc>
              <a:buNone/>
              <a:defRPr sz="700" b="0">
                <a:solidFill>
                  <a:schemeClr val="tx2"/>
                </a:solidFill>
                <a:latin typeface="+mn-lt"/>
              </a:defRPr>
            </a:lvl5pPr>
          </a:lstStyle>
          <a:p>
            <a:pPr lvl="0"/>
            <a:r>
              <a:rPr lang="en-US"/>
              <a:t>Click to edit Master text styles</a:t>
            </a:r>
            <a:endParaRPr lang="en-NZ"/>
          </a:p>
        </p:txBody>
      </p:sp>
      <p:sp>
        <p:nvSpPr>
          <p:cNvPr id="40" name="Text Placeholder 7"/>
          <p:cNvSpPr>
            <a:spLocks noGrp="1"/>
          </p:cNvSpPr>
          <p:nvPr>
            <p:ph type="body" sz="quarter" idx="41"/>
          </p:nvPr>
        </p:nvSpPr>
        <p:spPr>
          <a:xfrm>
            <a:off x="3155400" y="5868700"/>
            <a:ext cx="2833200" cy="288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0">
                <a:solidFill>
                  <a:schemeClr val="tx2"/>
                </a:solidFill>
                <a:latin typeface="+mn-lt"/>
              </a:defRPr>
            </a:lvl1pPr>
            <a:lvl2pPr marL="288000" indent="0">
              <a:lnSpc>
                <a:spcPct val="100000"/>
              </a:lnSpc>
              <a:buNone/>
              <a:defRPr sz="700" b="0">
                <a:solidFill>
                  <a:schemeClr val="tx2"/>
                </a:solidFill>
                <a:latin typeface="+mn-lt"/>
              </a:defRPr>
            </a:lvl2pPr>
            <a:lvl3pPr marL="288000" indent="0">
              <a:lnSpc>
                <a:spcPct val="100000"/>
              </a:lnSpc>
              <a:buNone/>
              <a:defRPr sz="700" b="0">
                <a:solidFill>
                  <a:schemeClr val="tx2"/>
                </a:solidFill>
                <a:latin typeface="+mn-lt"/>
              </a:defRPr>
            </a:lvl3pPr>
            <a:lvl4pPr marL="288000" indent="0">
              <a:lnSpc>
                <a:spcPct val="100000"/>
              </a:lnSpc>
              <a:buNone/>
              <a:defRPr sz="700" b="0">
                <a:solidFill>
                  <a:schemeClr val="tx2"/>
                </a:solidFill>
                <a:latin typeface="+mn-lt"/>
              </a:defRPr>
            </a:lvl4pPr>
            <a:lvl5pPr marL="288000" indent="0">
              <a:lnSpc>
                <a:spcPct val="100000"/>
              </a:lnSpc>
              <a:buNone/>
              <a:defRPr sz="700" b="0">
                <a:solidFill>
                  <a:schemeClr val="tx2"/>
                </a:solidFill>
                <a:latin typeface="+mn-lt"/>
              </a:defRPr>
            </a:lvl5pPr>
          </a:lstStyle>
          <a:p>
            <a:pPr lvl="0"/>
            <a:r>
              <a:rPr lang="en-US"/>
              <a:t>Click to edit Master text styles</a:t>
            </a:r>
            <a:endParaRPr lang="en-NZ"/>
          </a:p>
        </p:txBody>
      </p:sp>
      <p:sp>
        <p:nvSpPr>
          <p:cNvPr id="41" name="Picture Placeholder 5"/>
          <p:cNvSpPr>
            <a:spLocks noGrp="1"/>
          </p:cNvSpPr>
          <p:nvPr>
            <p:ph type="pic" sz="quarter" idx="42"/>
          </p:nvPr>
        </p:nvSpPr>
        <p:spPr>
          <a:xfrm>
            <a:off x="288000" y="3607365"/>
            <a:ext cx="2833200" cy="2124000"/>
          </a:xfrm>
          <a:noFill/>
        </p:spPr>
        <p:txBody>
          <a:bodyPr>
            <a:normAutofit/>
          </a:bodyPr>
          <a:lstStyle>
            <a:lvl1pPr marL="0" indent="0">
              <a:buFontTx/>
              <a:buNone/>
              <a:defRPr sz="1200"/>
            </a:lvl1pPr>
          </a:lstStyle>
          <a:p>
            <a:r>
              <a:rPr lang="en-US" dirty="0"/>
              <a:t>Click icon to add picture</a:t>
            </a:r>
            <a:endParaRPr lang="en-NZ" dirty="0"/>
          </a:p>
        </p:txBody>
      </p:sp>
      <p:sp>
        <p:nvSpPr>
          <p:cNvPr id="42" name="Text Placeholder 7"/>
          <p:cNvSpPr>
            <a:spLocks noGrp="1"/>
          </p:cNvSpPr>
          <p:nvPr>
            <p:ph type="body" sz="quarter" idx="43"/>
          </p:nvPr>
        </p:nvSpPr>
        <p:spPr>
          <a:xfrm>
            <a:off x="288000" y="5733913"/>
            <a:ext cx="2833200" cy="144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1">
                <a:solidFill>
                  <a:schemeClr val="bg1"/>
                </a:solidFill>
                <a:latin typeface="+mn-lt"/>
              </a:defRPr>
            </a:lvl1pPr>
            <a:lvl2pPr marL="288000" indent="0">
              <a:lnSpc>
                <a:spcPct val="100000"/>
              </a:lnSpc>
              <a:buNone/>
              <a:defRPr sz="700" b="1">
                <a:solidFill>
                  <a:schemeClr val="bg1"/>
                </a:solidFill>
                <a:latin typeface="Caecilia LT Std Roman" pitchFamily="50" charset="0"/>
              </a:defRPr>
            </a:lvl2pPr>
            <a:lvl3pPr marL="288000" indent="0">
              <a:lnSpc>
                <a:spcPct val="100000"/>
              </a:lnSpc>
              <a:buNone/>
              <a:defRPr sz="700" b="1">
                <a:solidFill>
                  <a:schemeClr val="bg1"/>
                </a:solidFill>
                <a:latin typeface="Caecilia LT Std Roman" pitchFamily="50" charset="0"/>
              </a:defRPr>
            </a:lvl3pPr>
            <a:lvl4pPr marL="288000" indent="0">
              <a:lnSpc>
                <a:spcPct val="100000"/>
              </a:lnSpc>
              <a:buNone/>
              <a:defRPr sz="700" b="1">
                <a:solidFill>
                  <a:schemeClr val="bg1"/>
                </a:solidFill>
                <a:latin typeface="Caecilia LT Std Roman" pitchFamily="50" charset="0"/>
              </a:defRPr>
            </a:lvl4pPr>
            <a:lvl5pPr marL="288000" indent="0">
              <a:lnSpc>
                <a:spcPct val="100000"/>
              </a:lnSpc>
              <a:buNone/>
              <a:defRPr sz="700" b="1">
                <a:solidFill>
                  <a:schemeClr val="bg1"/>
                </a:solidFill>
                <a:latin typeface="Caecilia LT Std Roman" pitchFamily="50" charset="0"/>
              </a:defRPr>
            </a:lvl5pPr>
          </a:lstStyle>
          <a:p>
            <a:pPr lvl="0"/>
            <a:r>
              <a:rPr lang="en-US"/>
              <a:t>Click to edit Master text styles</a:t>
            </a:r>
            <a:endParaRPr lang="en-NZ"/>
          </a:p>
        </p:txBody>
      </p:sp>
      <p:sp>
        <p:nvSpPr>
          <p:cNvPr id="43" name="Text Placeholder 7"/>
          <p:cNvSpPr>
            <a:spLocks noGrp="1"/>
          </p:cNvSpPr>
          <p:nvPr>
            <p:ph type="body" sz="quarter" idx="44"/>
          </p:nvPr>
        </p:nvSpPr>
        <p:spPr>
          <a:xfrm>
            <a:off x="288000" y="5868700"/>
            <a:ext cx="2833200" cy="288000"/>
          </a:xfrm>
          <a:solidFill>
            <a:schemeClr val="accent2"/>
          </a:solidFill>
          <a:ln>
            <a:noFill/>
          </a:ln>
        </p:spPr>
        <p:txBody>
          <a:bodyPr wrap="none" lIns="0" tIns="36000" rIns="0" bIns="0">
            <a:noAutofit/>
          </a:bodyPr>
          <a:lstStyle>
            <a:lvl1pPr marL="72000" indent="0">
              <a:lnSpc>
                <a:spcPct val="100000"/>
              </a:lnSpc>
              <a:buFont typeface="Arial" panose="020B0604020202020204" pitchFamily="34" charset="0"/>
              <a:buNone/>
              <a:defRPr sz="700" b="0">
                <a:solidFill>
                  <a:schemeClr val="tx2"/>
                </a:solidFill>
                <a:latin typeface="+mn-lt"/>
              </a:defRPr>
            </a:lvl1pPr>
            <a:lvl2pPr marL="288000" indent="0">
              <a:lnSpc>
                <a:spcPct val="100000"/>
              </a:lnSpc>
              <a:buNone/>
              <a:defRPr sz="700" b="0">
                <a:solidFill>
                  <a:schemeClr val="tx2"/>
                </a:solidFill>
                <a:latin typeface="+mn-lt"/>
              </a:defRPr>
            </a:lvl2pPr>
            <a:lvl3pPr marL="288000" indent="0">
              <a:lnSpc>
                <a:spcPct val="100000"/>
              </a:lnSpc>
              <a:buNone/>
              <a:defRPr sz="700" b="0">
                <a:solidFill>
                  <a:schemeClr val="tx2"/>
                </a:solidFill>
                <a:latin typeface="+mn-lt"/>
              </a:defRPr>
            </a:lvl3pPr>
            <a:lvl4pPr marL="288000" indent="0">
              <a:lnSpc>
                <a:spcPct val="100000"/>
              </a:lnSpc>
              <a:buNone/>
              <a:defRPr sz="700" b="0">
                <a:solidFill>
                  <a:schemeClr val="tx2"/>
                </a:solidFill>
                <a:latin typeface="+mn-lt"/>
              </a:defRPr>
            </a:lvl4pPr>
            <a:lvl5pPr marL="288000" indent="0">
              <a:lnSpc>
                <a:spcPct val="100000"/>
              </a:lnSpc>
              <a:buNone/>
              <a:defRPr sz="700" b="0">
                <a:solidFill>
                  <a:schemeClr val="tx2"/>
                </a:solidFill>
                <a:latin typeface="+mn-lt"/>
              </a:defRPr>
            </a:lvl5pPr>
          </a:lstStyle>
          <a:p>
            <a:pPr lvl="0"/>
            <a:r>
              <a:rPr lang="en-US"/>
              <a:t>Click to edit Master text styles</a:t>
            </a:r>
            <a:endParaRPr lang="en-NZ"/>
          </a:p>
        </p:txBody>
      </p:sp>
      <p:sp>
        <p:nvSpPr>
          <p:cNvPr id="28" name="Text Placeholder 7"/>
          <p:cNvSpPr>
            <a:spLocks noGrp="1"/>
          </p:cNvSpPr>
          <p:nvPr>
            <p:ph type="body" sz="quarter" idx="11"/>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29" name="Text Placeholder 7"/>
          <p:cNvSpPr>
            <a:spLocks noGrp="1"/>
          </p:cNvSpPr>
          <p:nvPr>
            <p:ph type="body" sz="quarter" idx="10"/>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3221528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7" name="Text Placeholder 7"/>
          <p:cNvSpPr>
            <a:spLocks noGrp="1"/>
          </p:cNvSpPr>
          <p:nvPr>
            <p:ph type="body" sz="quarter" idx="11"/>
          </p:nvPr>
        </p:nvSpPr>
        <p:spPr>
          <a:xfrm>
            <a:off x="886799" y="6419304"/>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0">
                <a:solidFill>
                  <a:schemeClr val="accent2"/>
                </a:solidFill>
                <a:latin typeface="Caecilia LT Std Roman" pitchFamily="50" charset="0"/>
              </a:defRPr>
            </a:lvl1pPr>
            <a:lvl2pPr marL="288000" indent="0">
              <a:lnSpc>
                <a:spcPct val="100000"/>
              </a:lnSpc>
              <a:buNone/>
              <a:defRPr sz="600" b="0">
                <a:solidFill>
                  <a:schemeClr val="accent2"/>
                </a:solidFill>
                <a:latin typeface="Caecilia LT Std Roman" pitchFamily="50" charset="0"/>
              </a:defRPr>
            </a:lvl2pPr>
            <a:lvl3pPr marL="288000" indent="0">
              <a:lnSpc>
                <a:spcPct val="100000"/>
              </a:lnSpc>
              <a:buNone/>
              <a:defRPr sz="600" b="0">
                <a:solidFill>
                  <a:schemeClr val="accent2"/>
                </a:solidFill>
                <a:latin typeface="Caecilia LT Std Roman" pitchFamily="50" charset="0"/>
              </a:defRPr>
            </a:lvl3pPr>
            <a:lvl4pPr marL="288000" indent="0">
              <a:lnSpc>
                <a:spcPct val="100000"/>
              </a:lnSpc>
              <a:buNone/>
              <a:defRPr sz="600" b="0">
                <a:solidFill>
                  <a:schemeClr val="accent2"/>
                </a:solidFill>
                <a:latin typeface="Caecilia LT Std Roman" pitchFamily="50" charset="0"/>
              </a:defRPr>
            </a:lvl4pPr>
            <a:lvl5pPr marL="288000" indent="0">
              <a:lnSpc>
                <a:spcPct val="100000"/>
              </a:lnSpc>
              <a:buNone/>
              <a:defRPr sz="600" b="0">
                <a:solidFill>
                  <a:schemeClr val="accent2"/>
                </a:solidFill>
                <a:latin typeface="Caecilia LT Std Roman" pitchFamily="50" charset="0"/>
              </a:defRPr>
            </a:lvl5pPr>
          </a:lstStyle>
          <a:p>
            <a:pPr lvl="0"/>
            <a:r>
              <a:rPr lang="en-US"/>
              <a:t>Click to edit Master text styles</a:t>
            </a:r>
          </a:p>
        </p:txBody>
      </p:sp>
      <p:sp>
        <p:nvSpPr>
          <p:cNvPr id="8" name="Text Placeholder 7"/>
          <p:cNvSpPr>
            <a:spLocks noGrp="1"/>
          </p:cNvSpPr>
          <p:nvPr>
            <p:ph type="body" sz="quarter" idx="10"/>
          </p:nvPr>
        </p:nvSpPr>
        <p:spPr>
          <a:xfrm>
            <a:off x="886799" y="6297980"/>
            <a:ext cx="3024187" cy="108000"/>
          </a:xfrm>
          <a:prstGeom prst="rect">
            <a:avLst/>
          </a:prstGeom>
          <a:noFill/>
        </p:spPr>
        <p:txBody>
          <a:bodyPr wrap="none" lIns="0" tIns="0" rIns="0" bIns="0">
            <a:noAutofit/>
          </a:bodyPr>
          <a:lstStyle>
            <a:lvl1pPr marL="0" indent="0">
              <a:lnSpc>
                <a:spcPct val="100000"/>
              </a:lnSpc>
              <a:buFont typeface="Arial" panose="020B0604020202020204" pitchFamily="34" charset="0"/>
              <a:buNone/>
              <a:defRPr sz="600" b="1">
                <a:latin typeface="Caecilia LT Std Roman" pitchFamily="50" charset="0"/>
              </a:defRPr>
            </a:lvl1pPr>
            <a:lvl2pPr marL="288000" indent="0">
              <a:lnSpc>
                <a:spcPct val="100000"/>
              </a:lnSpc>
              <a:buNone/>
              <a:defRPr sz="600" b="1">
                <a:latin typeface="Caecilia LT Std Roman" pitchFamily="50" charset="0"/>
              </a:defRPr>
            </a:lvl2pPr>
            <a:lvl3pPr marL="288000" indent="0">
              <a:lnSpc>
                <a:spcPct val="100000"/>
              </a:lnSpc>
              <a:buNone/>
              <a:defRPr sz="600" b="1">
                <a:latin typeface="Caecilia LT Std Roman" pitchFamily="50" charset="0"/>
              </a:defRPr>
            </a:lvl3pPr>
            <a:lvl4pPr marL="288000" indent="0">
              <a:lnSpc>
                <a:spcPct val="100000"/>
              </a:lnSpc>
              <a:buNone/>
              <a:defRPr sz="600" b="1">
                <a:latin typeface="Caecilia LT Std Roman" pitchFamily="50" charset="0"/>
              </a:defRPr>
            </a:lvl4pPr>
            <a:lvl5pPr marL="288000" indent="0">
              <a:lnSpc>
                <a:spcPct val="100000"/>
              </a:lnSpc>
              <a:buNone/>
              <a:defRPr sz="600" b="1">
                <a:latin typeface="Caecilia LT Std Roman" pitchFamily="50" charset="0"/>
              </a:defRPr>
            </a:lvl5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000" y="6285600"/>
            <a:ext cx="522000" cy="284593"/>
          </a:xfrm>
          <a:prstGeom prst="rect">
            <a:avLst/>
          </a:prstGeom>
        </p:spPr>
      </p:pic>
    </p:spTree>
    <p:extLst>
      <p:ext uri="{BB962C8B-B14F-4D97-AF65-F5344CB8AC3E}">
        <p14:creationId xmlns:p14="http://schemas.microsoft.com/office/powerpoint/2010/main" val="181853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308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11.png"/><Relationship Id="rId5" Type="http://schemas.openxmlformats.org/officeDocument/2006/relationships/slideLayout" Target="../slideLayouts/slideLayout12.xml"/><Relationship Id="rId10" Type="http://schemas.openxmlformats.org/officeDocument/2006/relationships/image" Target="../media/image7.pn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10791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3" r:id="rId7"/>
  </p:sldLayoutIdLst>
  <p:txStyles>
    <p:titleStyle>
      <a:lvl1pPr algn="l" defTabSz="685800" rtl="0" eaLnBrk="1" latinLnBrk="0" hangingPunct="1">
        <a:lnSpc>
          <a:spcPct val="90000"/>
        </a:lnSpc>
        <a:spcBef>
          <a:spcPct val="0"/>
        </a:spcBef>
        <a:buNone/>
        <a:defRPr sz="2400" kern="1200" cap="all" spc="-30" baseline="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8000" indent="-288000" algn="l" defTabSz="685800" rtl="0" eaLnBrk="1" latinLnBrk="0" hangingPunct="1">
        <a:lnSpc>
          <a:spcPts val="1900"/>
        </a:lnSpc>
        <a:spcBef>
          <a:spcPts val="1600"/>
        </a:spcBef>
        <a:buFontTx/>
        <a:buBlip>
          <a:blip r:embed="rId9"/>
        </a:buBlip>
        <a:defRPr sz="2100" kern="1200">
          <a:solidFill>
            <a:schemeClr val="accent2"/>
          </a:solidFill>
          <a:latin typeface="+mn-lt"/>
          <a:ea typeface="+mn-ea"/>
          <a:cs typeface="+mn-cs"/>
        </a:defRPr>
      </a:lvl1pPr>
      <a:lvl2pPr marL="540000" indent="-252000" algn="l" defTabSz="685800" rtl="0" eaLnBrk="1" latinLnBrk="0" hangingPunct="1">
        <a:lnSpc>
          <a:spcPts val="1900"/>
        </a:lnSpc>
        <a:spcBef>
          <a:spcPts val="0"/>
        </a:spcBef>
        <a:buFont typeface="Caecilia LT Std Light" panose="00000400000000000000" pitchFamily="50" charset="0"/>
        <a:buChar char="–"/>
        <a:defRPr lang="en-US" sz="1600" kern="1200" baseline="0" dirty="0" smtClean="0">
          <a:solidFill>
            <a:schemeClr val="accent2"/>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00" y="288324"/>
            <a:ext cx="7923614" cy="504000"/>
          </a:xfrm>
          <a:prstGeom prst="rect">
            <a:avLst/>
          </a:prstGeom>
        </p:spPr>
        <p:txBody>
          <a:bodyPr vert="horz" lIns="91440" tIns="45720" rIns="91440" bIns="45720" rtlCol="0" anchor="ctr" anchorCtr="0">
            <a:normAutofit/>
          </a:bodyPr>
          <a:lstStyle/>
          <a:p>
            <a:r>
              <a:rPr lang="en-US"/>
              <a:t>Click to edit Master title style</a:t>
            </a:r>
            <a:endParaRPr lang="en-NZ"/>
          </a:p>
        </p:txBody>
      </p:sp>
      <p:sp>
        <p:nvSpPr>
          <p:cNvPr id="3" name="Text Placeholder 2"/>
          <p:cNvSpPr>
            <a:spLocks noGrp="1"/>
          </p:cNvSpPr>
          <p:nvPr>
            <p:ph type="body" idx="1"/>
          </p:nvPr>
        </p:nvSpPr>
        <p:spPr>
          <a:xfrm>
            <a:off x="288000" y="1016381"/>
            <a:ext cx="8560800" cy="5120630"/>
          </a:xfrm>
          <a:prstGeom prst="rect">
            <a:avLst/>
          </a:prstGeom>
          <a:solidFill>
            <a:schemeClr val="accent4"/>
          </a:solidFill>
        </p:spPr>
        <p:txBody>
          <a:bodyPr vert="horz" lIns="450000" tIns="450000" rIns="450000" bIns="450000" rtlCol="0">
            <a:normAutofit/>
          </a:bodyPr>
          <a:lstStyle/>
          <a:p>
            <a:pPr lvl="0"/>
            <a:r>
              <a:rPr lang="en-US"/>
              <a:t>Click to edit Master text styles</a:t>
            </a:r>
          </a:p>
          <a:p>
            <a:pPr lvl="1"/>
            <a:r>
              <a:rPr lang="en-US"/>
              <a:t>Second level</a:t>
            </a:r>
            <a:endParaRPr lang="en-NZ"/>
          </a:p>
        </p:txBody>
      </p:sp>
      <p:cxnSp>
        <p:nvCxnSpPr>
          <p:cNvPr id="10" name="Straight Connector 9"/>
          <p:cNvCxnSpPr/>
          <p:nvPr userDrawn="1"/>
        </p:nvCxnSpPr>
        <p:spPr>
          <a:xfrm>
            <a:off x="288000" y="935452"/>
            <a:ext cx="8568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290438" y="6213730"/>
            <a:ext cx="8568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p:cNvPicPr>
          <p:nvPr userDrawn="1"/>
        </p:nvPicPr>
        <p:blipFill>
          <a:blip r:embed="rId10" cstate="print">
            <a:extLst>
              <a:ext uri="{28A0092B-C50C-407E-A947-70E740481C1C}">
                <a14:useLocalDpi xmlns:a14="http://schemas.microsoft.com/office/drawing/2010/main" val="0"/>
              </a:ext>
            </a:extLst>
          </a:blip>
          <a:stretch>
            <a:fillRect/>
          </a:stretch>
        </p:blipFill>
        <p:spPr>
          <a:xfrm>
            <a:off x="8333454" y="289060"/>
            <a:ext cx="522000" cy="504000"/>
          </a:xfrm>
          <a:prstGeom prst="rect">
            <a:avLst/>
          </a:prstGeom>
        </p:spPr>
      </p:pic>
    </p:spTree>
    <p:extLst>
      <p:ext uri="{BB962C8B-B14F-4D97-AF65-F5344CB8AC3E}">
        <p14:creationId xmlns:p14="http://schemas.microsoft.com/office/powerpoint/2010/main" val="447280893"/>
      </p:ext>
    </p:extLst>
  </p:cSld>
  <p:clrMap bg1="lt1" tx1="dk1" bg2="lt2" tx2="dk2" accent1="accent1" accent2="accent2" accent3="accent3" accent4="accent4" accent5="accent5" accent6="accent6" hlink="hlink" folHlink="folHlink"/>
  <p:sldLayoutIdLst>
    <p:sldLayoutId id="2147483735" r:id="rId1"/>
    <p:sldLayoutId id="2147483737" r:id="rId2"/>
    <p:sldLayoutId id="2147483718" r:id="rId3"/>
    <p:sldLayoutId id="2147483709" r:id="rId4"/>
    <p:sldLayoutId id="2147483720" r:id="rId5"/>
    <p:sldLayoutId id="2147483738" r:id="rId6"/>
    <p:sldLayoutId id="2147483721" r:id="rId7"/>
    <p:sldLayoutId id="2147483723" r:id="rId8"/>
  </p:sldLayoutIdLst>
  <p:txStyles>
    <p:titleStyle>
      <a:lvl1pPr algn="l" defTabSz="685800" rtl="0" eaLnBrk="1" latinLnBrk="0" hangingPunct="1">
        <a:lnSpc>
          <a:spcPct val="90000"/>
        </a:lnSpc>
        <a:spcBef>
          <a:spcPct val="0"/>
        </a:spcBef>
        <a:buNone/>
        <a:defRPr sz="2400" kern="1200" cap="all" spc="-30" baseline="0">
          <a:solidFill>
            <a:schemeClr val="accent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7338" indent="-287338" algn="l" defTabSz="685800" rtl="0" eaLnBrk="1" latinLnBrk="0" hangingPunct="1">
        <a:lnSpc>
          <a:spcPts val="1900"/>
        </a:lnSpc>
        <a:spcBef>
          <a:spcPts val="1600"/>
        </a:spcBef>
        <a:buFontTx/>
        <a:buBlip>
          <a:blip r:embed="rId11"/>
        </a:buBlip>
        <a:defRPr sz="1600" kern="1200" baseline="0">
          <a:solidFill>
            <a:schemeClr val="accent2"/>
          </a:solidFill>
          <a:latin typeface="+mn-lt"/>
          <a:ea typeface="+mn-ea"/>
          <a:cs typeface="+mn-cs"/>
        </a:defRPr>
      </a:lvl1pPr>
      <a:lvl2pPr marL="534988" indent="-239713" algn="l" defTabSz="685800" rtl="0" eaLnBrk="1" latinLnBrk="0" hangingPunct="1">
        <a:lnSpc>
          <a:spcPts val="1900"/>
        </a:lnSpc>
        <a:spcBef>
          <a:spcPts val="0"/>
        </a:spcBef>
        <a:buFont typeface="Caecilia LT Std Light" panose="00000400000000000000" pitchFamily="50" charset="0"/>
        <a:buChar char="–"/>
        <a:defRPr sz="1600" kern="1200" baseline="0">
          <a:solidFill>
            <a:schemeClr val="accent2"/>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8.pn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25.JPG"/><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30.png"/><Relationship Id="rId4" Type="http://schemas.openxmlformats.org/officeDocument/2006/relationships/image" Target="../media/image29.JPG"/></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3.jpg"/><Relationship Id="rId5" Type="http://schemas.openxmlformats.org/officeDocument/2006/relationships/image" Target="../media/image25.JPG"/><Relationship Id="rId4" Type="http://schemas.openxmlformats.org/officeDocument/2006/relationships/image" Target="../media/image4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NZ" dirty="0"/>
          </a:p>
        </p:txBody>
      </p:sp>
      <p:sp>
        <p:nvSpPr>
          <p:cNvPr id="3" name="Title 2"/>
          <p:cNvSpPr>
            <a:spLocks noGrp="1"/>
          </p:cNvSpPr>
          <p:nvPr>
            <p:ph type="ctrTitle"/>
          </p:nvPr>
        </p:nvSpPr>
        <p:spPr>
          <a:xfrm>
            <a:off x="280566" y="3677990"/>
            <a:ext cx="6417168" cy="900000"/>
          </a:xfrm>
        </p:spPr>
        <p:txBody>
          <a:bodyPr/>
          <a:lstStyle/>
          <a:p>
            <a:r>
              <a:rPr lang="en-NZ" dirty="0" smtClean="0"/>
              <a:t/>
            </a:r>
            <a:br>
              <a:rPr lang="en-NZ" dirty="0" smtClean="0"/>
            </a:br>
            <a:r>
              <a:rPr lang="en-NZ" dirty="0"/>
              <a:t/>
            </a:r>
            <a:br>
              <a:rPr lang="en-NZ" dirty="0"/>
            </a:br>
            <a:r>
              <a:rPr lang="en-NZ" dirty="0" smtClean="0"/>
              <a:t/>
            </a:r>
            <a:br>
              <a:rPr lang="en-NZ" dirty="0" smtClean="0"/>
            </a:br>
            <a:r>
              <a:rPr lang="en-NZ" dirty="0" smtClean="0"/>
              <a:t>How Changing regulations may affect you  </a:t>
            </a:r>
            <a:r>
              <a:rPr lang="en-NZ" dirty="0"/>
              <a:t/>
            </a:r>
            <a:br>
              <a:rPr lang="en-NZ" dirty="0"/>
            </a:br>
            <a:endParaRPr lang="en-NZ" dirty="0"/>
          </a:p>
        </p:txBody>
      </p:sp>
      <p:sp>
        <p:nvSpPr>
          <p:cNvPr id="4" name="Subtitle 3"/>
          <p:cNvSpPr>
            <a:spLocks noGrp="1"/>
          </p:cNvSpPr>
          <p:nvPr>
            <p:ph type="subTitle" idx="1"/>
          </p:nvPr>
        </p:nvSpPr>
        <p:spPr/>
        <p:txBody>
          <a:bodyPr/>
          <a:lstStyle/>
          <a:p>
            <a:r>
              <a:rPr lang="en-NZ" dirty="0"/>
              <a:t>Poul </a:t>
            </a:r>
            <a:r>
              <a:rPr lang="en-NZ" dirty="0" smtClean="0"/>
              <a:t>IsRaelson</a:t>
            </a:r>
            <a:r>
              <a:rPr lang="en-NZ" dirty="0"/>
              <a:t> </a:t>
            </a:r>
            <a:r>
              <a:rPr lang="en-NZ" dirty="0" smtClean="0"/>
              <a:t>&amp; </a:t>
            </a:r>
            <a:r>
              <a:rPr lang="en-NZ" dirty="0"/>
              <a:t>Anita Simpson</a:t>
            </a:r>
          </a:p>
        </p:txBody>
      </p:sp>
    </p:spTree>
    <p:extLst>
      <p:ext uri="{BB962C8B-B14F-4D97-AF65-F5344CB8AC3E}">
        <p14:creationId xmlns:p14="http://schemas.microsoft.com/office/powerpoint/2010/main" val="24816559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we will cover</a:t>
            </a:r>
            <a:endParaRPr lang="en-NZ" dirty="0"/>
          </a:p>
        </p:txBody>
      </p:sp>
      <p:sp>
        <p:nvSpPr>
          <p:cNvPr id="3" name="Text Placeholder 2"/>
          <p:cNvSpPr>
            <a:spLocks noGrp="1"/>
          </p:cNvSpPr>
          <p:nvPr>
            <p:ph type="body" sz="quarter" idx="11"/>
          </p:nvPr>
        </p:nvSpPr>
        <p:spPr/>
        <p:txBody>
          <a:bodyPr/>
          <a:lstStyle/>
          <a:p>
            <a:endParaRPr lang="en-NZ" dirty="0"/>
          </a:p>
        </p:txBody>
      </p:sp>
      <p:sp>
        <p:nvSpPr>
          <p:cNvPr id="4" name="Text Placeholder 3"/>
          <p:cNvSpPr>
            <a:spLocks noGrp="1"/>
          </p:cNvSpPr>
          <p:nvPr>
            <p:ph type="body" sz="quarter" idx="10"/>
          </p:nvPr>
        </p:nvSpPr>
        <p:spPr/>
        <p:txBody>
          <a:bodyPr/>
          <a:lstStyle/>
          <a:p>
            <a:endParaRPr lang="en-NZ" dirty="0"/>
          </a:p>
        </p:txBody>
      </p:sp>
      <p:sp>
        <p:nvSpPr>
          <p:cNvPr id="7" name="Rectangle 6"/>
          <p:cNvSpPr/>
          <p:nvPr/>
        </p:nvSpPr>
        <p:spPr>
          <a:xfrm>
            <a:off x="4788024" y="1100713"/>
            <a:ext cx="3993275" cy="189421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0" name="Rectangle 9"/>
          <p:cNvSpPr/>
          <p:nvPr/>
        </p:nvSpPr>
        <p:spPr>
          <a:xfrm>
            <a:off x="351882" y="2981605"/>
            <a:ext cx="4014000" cy="504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2"/>
                </a:solidFill>
                <a:latin typeface="+mj-lt"/>
              </a:rPr>
              <a:t>Changes in Market Trends</a:t>
            </a:r>
          </a:p>
        </p:txBody>
      </p:sp>
      <p:sp>
        <p:nvSpPr>
          <p:cNvPr id="11" name="Rectangle 10"/>
          <p:cNvSpPr/>
          <p:nvPr/>
        </p:nvSpPr>
        <p:spPr>
          <a:xfrm>
            <a:off x="362247" y="3684308"/>
            <a:ext cx="3993273" cy="189421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2" name="Rectangle 11"/>
          <p:cNvSpPr/>
          <p:nvPr/>
        </p:nvSpPr>
        <p:spPr>
          <a:xfrm>
            <a:off x="4812382" y="3684308"/>
            <a:ext cx="3993275" cy="189421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3" name="Rectangle 12"/>
          <p:cNvSpPr/>
          <p:nvPr/>
        </p:nvSpPr>
        <p:spPr>
          <a:xfrm>
            <a:off x="362245" y="1100713"/>
            <a:ext cx="3993275" cy="1880892"/>
          </a:xfrm>
          <a:prstGeom prst="rect">
            <a:avLst/>
          </a:prstGeom>
          <a:blipFill dpi="0" rotWithShape="1">
            <a:blip r:embed="rId6">
              <a:extLst>
                <a:ext uri="{28A0092B-C50C-407E-A947-70E740481C1C}">
                  <a14:useLocalDpi xmlns:a14="http://schemas.microsoft.com/office/drawing/2010/main" val="0"/>
                </a:ext>
              </a:extLst>
            </a:blip>
            <a:srcRect/>
            <a:stretch>
              <a:fillRect l="-18184" t="-6209" r="-17076" b="-8163"/>
            </a:stretch>
          </a:blip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4" name="Rectangle 13"/>
          <p:cNvSpPr/>
          <p:nvPr/>
        </p:nvSpPr>
        <p:spPr>
          <a:xfrm>
            <a:off x="4777662" y="2981605"/>
            <a:ext cx="3998932" cy="504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2"/>
                </a:solidFill>
                <a:latin typeface="+mj-lt"/>
              </a:rPr>
              <a:t>Planning Regulations</a:t>
            </a:r>
          </a:p>
        </p:txBody>
      </p:sp>
      <p:sp>
        <p:nvSpPr>
          <p:cNvPr id="15" name="Rectangle 14"/>
          <p:cNvSpPr/>
          <p:nvPr/>
        </p:nvSpPr>
        <p:spPr>
          <a:xfrm>
            <a:off x="4800202" y="5578524"/>
            <a:ext cx="4017633" cy="504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2"/>
                </a:solidFill>
                <a:latin typeface="+mj-lt"/>
              </a:rPr>
              <a:t>Odour</a:t>
            </a:r>
          </a:p>
        </p:txBody>
      </p:sp>
      <p:sp>
        <p:nvSpPr>
          <p:cNvPr id="16" name="Rectangle 15"/>
          <p:cNvSpPr/>
          <p:nvPr/>
        </p:nvSpPr>
        <p:spPr>
          <a:xfrm>
            <a:off x="351882" y="5578524"/>
            <a:ext cx="4014000" cy="504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2"/>
                </a:solidFill>
                <a:latin typeface="+mj-lt"/>
              </a:rPr>
              <a:t>Water</a:t>
            </a:r>
          </a:p>
        </p:txBody>
      </p:sp>
    </p:spTree>
    <p:extLst>
      <p:ext uri="{BB962C8B-B14F-4D97-AF65-F5344CB8AC3E}">
        <p14:creationId xmlns:p14="http://schemas.microsoft.com/office/powerpoint/2010/main" val="32246804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Animal Welfare Code </a:t>
            </a:r>
            <a:endParaRPr lang="en-NZ" dirty="0"/>
          </a:p>
        </p:txBody>
      </p:sp>
      <p:sp>
        <p:nvSpPr>
          <p:cNvPr id="3" name="Text Placeholder 2"/>
          <p:cNvSpPr>
            <a:spLocks noGrp="1"/>
          </p:cNvSpPr>
          <p:nvPr>
            <p:ph type="body" sz="quarter" idx="11"/>
          </p:nvPr>
        </p:nvSpPr>
        <p:spPr/>
        <p:txBody>
          <a:bodyPr/>
          <a:lstStyle/>
          <a:p>
            <a:endParaRPr lang="en-NZ" dirty="0"/>
          </a:p>
        </p:txBody>
      </p:sp>
      <p:sp>
        <p:nvSpPr>
          <p:cNvPr id="4" name="Text Placeholder 3"/>
          <p:cNvSpPr>
            <a:spLocks noGrp="1"/>
          </p:cNvSpPr>
          <p:nvPr>
            <p:ph type="body" sz="quarter" idx="10"/>
          </p:nvPr>
        </p:nvSpPr>
        <p:spPr/>
        <p:txBody>
          <a:bodyPr/>
          <a:lstStyle/>
          <a:p>
            <a:endParaRPr lang="en-NZ" dirty="0"/>
          </a:p>
        </p:txBody>
      </p:sp>
      <p:sp>
        <p:nvSpPr>
          <p:cNvPr id="5" name="Rectangle 4"/>
          <p:cNvSpPr/>
          <p:nvPr/>
        </p:nvSpPr>
        <p:spPr>
          <a:xfrm>
            <a:off x="467544" y="1248252"/>
            <a:ext cx="4104456" cy="2664296"/>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3" name="Rectangle 12"/>
          <p:cNvSpPr/>
          <p:nvPr/>
        </p:nvSpPr>
        <p:spPr>
          <a:xfrm>
            <a:off x="4788024" y="1248252"/>
            <a:ext cx="4104456" cy="2664296"/>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4" name="Rectangle 13"/>
          <p:cNvSpPr/>
          <p:nvPr/>
        </p:nvSpPr>
        <p:spPr>
          <a:xfrm>
            <a:off x="467544" y="4544494"/>
            <a:ext cx="8424936" cy="1296144"/>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extLst>
      <p:ext uri="{BB962C8B-B14F-4D97-AF65-F5344CB8AC3E}">
        <p14:creationId xmlns:p14="http://schemas.microsoft.com/office/powerpoint/2010/main" val="4144087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Market Trends </a:t>
            </a:r>
          </a:p>
        </p:txBody>
      </p:sp>
      <p:sp>
        <p:nvSpPr>
          <p:cNvPr id="3" name="Text Placeholder 2"/>
          <p:cNvSpPr>
            <a:spLocks noGrp="1"/>
          </p:cNvSpPr>
          <p:nvPr>
            <p:ph type="body" sz="quarter" idx="11"/>
          </p:nvPr>
        </p:nvSpPr>
        <p:spPr/>
        <p:txBody>
          <a:bodyPr/>
          <a:lstStyle/>
          <a:p>
            <a:endParaRPr lang="en-NZ" dirty="0"/>
          </a:p>
        </p:txBody>
      </p:sp>
      <p:sp>
        <p:nvSpPr>
          <p:cNvPr id="4" name="Text Placeholder 3"/>
          <p:cNvSpPr>
            <a:spLocks noGrp="1"/>
          </p:cNvSpPr>
          <p:nvPr>
            <p:ph type="body" sz="quarter" idx="10"/>
          </p:nvPr>
        </p:nvSpPr>
        <p:spPr/>
        <p:txBody>
          <a:bodyPr/>
          <a:lstStyle/>
          <a:p>
            <a:endParaRPr lang="en-NZ" dirty="0"/>
          </a:p>
        </p:txBody>
      </p:sp>
      <p:pic>
        <p:nvPicPr>
          <p:cNvPr id="8" name="Picture 7"/>
          <p:cNvPicPr>
            <a:picLocks noChangeAspect="1"/>
          </p:cNvPicPr>
          <p:nvPr/>
        </p:nvPicPr>
        <p:blipFill rotWithShape="1">
          <a:blip r:embed="rId3"/>
          <a:srcRect l="5090" t="6302" r="20060" b="8091"/>
          <a:stretch/>
        </p:blipFill>
        <p:spPr>
          <a:xfrm>
            <a:off x="288000" y="2924944"/>
            <a:ext cx="3024336" cy="2962350"/>
          </a:xfrm>
          <a:prstGeom prst="rect">
            <a:avLst/>
          </a:prstGeom>
          <a:ln w="19050">
            <a:solidFill>
              <a:schemeClr val="accent1">
                <a:lumMod val="75000"/>
              </a:schemeClr>
            </a:solidFill>
          </a:ln>
        </p:spPr>
      </p:pic>
      <p:grpSp>
        <p:nvGrpSpPr>
          <p:cNvPr id="15" name="Group 14"/>
          <p:cNvGrpSpPr/>
          <p:nvPr/>
        </p:nvGrpSpPr>
        <p:grpSpPr>
          <a:xfrm>
            <a:off x="2550725" y="4636523"/>
            <a:ext cx="3096344" cy="598553"/>
            <a:chOff x="4716016" y="3493491"/>
            <a:chExt cx="3096344" cy="598553"/>
          </a:xfrm>
        </p:grpSpPr>
        <p:sp>
          <p:nvSpPr>
            <p:cNvPr id="14" name="Rectangle 13"/>
            <p:cNvSpPr/>
            <p:nvPr/>
          </p:nvSpPr>
          <p:spPr>
            <a:xfrm>
              <a:off x="4716016" y="3493491"/>
              <a:ext cx="3096344" cy="591037"/>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0" name="Rectangle 9"/>
            <p:cNvSpPr/>
            <p:nvPr/>
          </p:nvSpPr>
          <p:spPr>
            <a:xfrm>
              <a:off x="4716016" y="3501007"/>
              <a:ext cx="3096344" cy="591037"/>
            </a:xfrm>
            <a:prstGeom prst="rect">
              <a:avLst/>
            </a:prstGeom>
            <a:blipFill dpi="0" rotWithShape="1">
              <a:blip r:embed="rId4">
                <a:extLst>
                  <a:ext uri="{28A0092B-C50C-407E-A947-70E740481C1C}">
                    <a14:useLocalDpi xmlns:a14="http://schemas.microsoft.com/office/drawing/2010/main" val="0"/>
                  </a:ext>
                </a:extLst>
              </a:blip>
              <a:srcRect/>
              <a:stretch>
                <a:fillRect l="1694" t="15840" r="3390" b="1"/>
              </a:stretch>
            </a:bli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pic>
        <p:nvPicPr>
          <p:cNvPr id="5" name="Picture 4"/>
          <p:cNvPicPr>
            <a:picLocks noChangeAspect="1"/>
          </p:cNvPicPr>
          <p:nvPr/>
        </p:nvPicPr>
        <p:blipFill rotWithShape="1">
          <a:blip r:embed="rId5"/>
          <a:srcRect b="-13363"/>
          <a:stretch/>
        </p:blipFill>
        <p:spPr>
          <a:xfrm>
            <a:off x="2699793" y="1272795"/>
            <a:ext cx="6264696" cy="1946643"/>
          </a:xfrm>
          <a:prstGeom prst="rect">
            <a:avLst/>
          </a:prstGeom>
          <a:ln w="19050">
            <a:solidFill>
              <a:schemeClr val="tx1"/>
            </a:solidFill>
          </a:ln>
        </p:spPr>
      </p:pic>
      <p:sp>
        <p:nvSpPr>
          <p:cNvPr id="7" name="Rectangle 6"/>
          <p:cNvSpPr/>
          <p:nvPr/>
        </p:nvSpPr>
        <p:spPr>
          <a:xfrm>
            <a:off x="6300192" y="2944376"/>
            <a:ext cx="2548413" cy="556632"/>
          </a:xfrm>
          <a:prstGeom prst="rect">
            <a:avLst/>
          </a:prstGeom>
          <a:blipFill dpi="0" rotWithShape="1">
            <a:blip r:embed="rId6">
              <a:extLst>
                <a:ext uri="{28A0092B-C50C-407E-A947-70E740481C1C}">
                  <a14:useLocalDpi xmlns:a14="http://schemas.microsoft.com/office/drawing/2010/main" val="0"/>
                </a:ext>
              </a:extLst>
            </a:blip>
            <a:srcRect/>
            <a:stretch>
              <a:fillRect t="-86553" b="-69414"/>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6" name="Rectangle 15"/>
          <p:cNvSpPr/>
          <p:nvPr/>
        </p:nvSpPr>
        <p:spPr>
          <a:xfrm>
            <a:off x="3131840" y="2924944"/>
            <a:ext cx="432048" cy="294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extLst>
      <p:ext uri="{BB962C8B-B14F-4D97-AF65-F5344CB8AC3E}">
        <p14:creationId xmlns:p14="http://schemas.microsoft.com/office/powerpoint/2010/main" val="1097936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Central Government </a:t>
            </a:r>
            <a:r>
              <a:rPr lang="en-NZ" dirty="0" smtClean="0"/>
              <a:t>regulation</a:t>
            </a:r>
            <a:endParaRPr lang="en-NZ" dirty="0"/>
          </a:p>
        </p:txBody>
      </p:sp>
      <p:pic>
        <p:nvPicPr>
          <p:cNvPr id="9" name="Picture Placeholder 8"/>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4522068" y="3773172"/>
            <a:ext cx="4262400" cy="2220000"/>
          </a:xfrm>
        </p:spPr>
      </p:pic>
      <p:pic>
        <p:nvPicPr>
          <p:cNvPr id="10" name="Picture Placeholder 9"/>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l="9250" r="9250"/>
          <a:stretch>
            <a:fillRect/>
          </a:stretch>
        </p:blipFill>
        <p:spPr>
          <a:xfrm>
            <a:off x="4522068" y="1018824"/>
            <a:ext cx="4262400" cy="2541600"/>
          </a:xfrm>
        </p:spPr>
      </p:pic>
      <p:pic>
        <p:nvPicPr>
          <p:cNvPr id="8" name="Content Placeholder 7"/>
          <p:cNvPicPr>
            <a:picLocks noGrp="1" noChangeAspect="1"/>
          </p:cNvPicPr>
          <p:nvPr>
            <p:ph sz="quarter" idx="20"/>
          </p:nvPr>
        </p:nvPicPr>
        <p:blipFill rotWithShape="1">
          <a:blip r:embed="rId5">
            <a:extLst>
              <a:ext uri="{28A0092B-C50C-407E-A947-70E740481C1C}">
                <a14:useLocalDpi xmlns:a14="http://schemas.microsoft.com/office/drawing/2010/main" val="0"/>
              </a:ext>
            </a:extLst>
          </a:blip>
          <a:srcRect r="9447"/>
          <a:stretch/>
        </p:blipFill>
        <p:spPr>
          <a:xfrm>
            <a:off x="582468" y="1001374"/>
            <a:ext cx="3682971" cy="5118100"/>
          </a:xfrm>
        </p:spPr>
      </p:pic>
      <p:sp>
        <p:nvSpPr>
          <p:cNvPr id="6" name="Text Placeholder 5"/>
          <p:cNvSpPr>
            <a:spLocks noGrp="1"/>
          </p:cNvSpPr>
          <p:nvPr>
            <p:ph type="body" sz="quarter" idx="21"/>
          </p:nvPr>
        </p:nvSpPr>
        <p:spPr/>
        <p:txBody>
          <a:bodyPr/>
          <a:lstStyle/>
          <a:p>
            <a:endParaRPr lang="en-NZ" dirty="0"/>
          </a:p>
        </p:txBody>
      </p:sp>
      <p:sp>
        <p:nvSpPr>
          <p:cNvPr id="7" name="Text Placeholder 6"/>
          <p:cNvSpPr>
            <a:spLocks noGrp="1"/>
          </p:cNvSpPr>
          <p:nvPr>
            <p:ph type="body" sz="quarter" idx="10"/>
          </p:nvPr>
        </p:nvSpPr>
        <p:spPr/>
        <p:txBody>
          <a:bodyPr/>
          <a:lstStyle/>
          <a:p>
            <a:endParaRPr lang="en-NZ" dirty="0"/>
          </a:p>
        </p:txBody>
      </p:sp>
    </p:spTree>
    <p:extLst>
      <p:ext uri="{BB962C8B-B14F-4D97-AF65-F5344CB8AC3E}">
        <p14:creationId xmlns:p14="http://schemas.microsoft.com/office/powerpoint/2010/main" val="2227818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National Policy Statement Fresh Water</a:t>
            </a:r>
          </a:p>
        </p:txBody>
      </p:sp>
      <p:pic>
        <p:nvPicPr>
          <p:cNvPr id="12" name="Content Placeholder 11"/>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395536" y="980728"/>
            <a:ext cx="5616720" cy="5200667"/>
          </a:xfrm>
        </p:spPr>
      </p:pic>
      <p:sp>
        <p:nvSpPr>
          <p:cNvPr id="10" name="Text Placeholder 9"/>
          <p:cNvSpPr>
            <a:spLocks noGrp="1"/>
          </p:cNvSpPr>
          <p:nvPr>
            <p:ph type="body" sz="quarter" idx="11"/>
          </p:nvPr>
        </p:nvSpPr>
        <p:spPr/>
        <p:txBody>
          <a:bodyPr/>
          <a:lstStyle/>
          <a:p>
            <a:endParaRPr lang="en-NZ" dirty="0"/>
          </a:p>
        </p:txBody>
      </p:sp>
      <p:sp>
        <p:nvSpPr>
          <p:cNvPr id="11" name="Text Placeholder 10"/>
          <p:cNvSpPr>
            <a:spLocks noGrp="1"/>
          </p:cNvSpPr>
          <p:nvPr>
            <p:ph type="body" sz="quarter" idx="12"/>
          </p:nvPr>
        </p:nvSpPr>
        <p:spPr/>
        <p:txBody>
          <a:bodyPr/>
          <a:lstStyle/>
          <a:p>
            <a:endParaRPr lang="en-NZ"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8224" y="2010081"/>
            <a:ext cx="2013034" cy="2837839"/>
          </a:xfrm>
          <a:prstGeom prst="rect">
            <a:avLst/>
          </a:prstGeom>
          <a:effectLst>
            <a:innerShdw blurRad="63500" dist="50800" dir="2700000">
              <a:prstClr val="black">
                <a:alpha val="50000"/>
              </a:prstClr>
            </a:innerShdw>
          </a:effectLst>
        </p:spPr>
      </p:pic>
      <p:sp>
        <p:nvSpPr>
          <p:cNvPr id="14" name="TextBox 13"/>
          <p:cNvSpPr txBox="1"/>
          <p:nvPr/>
        </p:nvSpPr>
        <p:spPr>
          <a:xfrm>
            <a:off x="6262593" y="5085184"/>
            <a:ext cx="2664296" cy="923330"/>
          </a:xfrm>
          <a:prstGeom prst="rect">
            <a:avLst/>
          </a:prstGeom>
          <a:noFill/>
        </p:spPr>
        <p:txBody>
          <a:bodyPr wrap="square" rtlCol="0">
            <a:spAutoFit/>
          </a:bodyPr>
          <a:lstStyle/>
          <a:p>
            <a:pPr algn="ctr"/>
            <a:r>
              <a:rPr lang="en-NZ" b="1" dirty="0"/>
              <a:t>“Freshwater quality is maintained or improved”</a:t>
            </a:r>
          </a:p>
        </p:txBody>
      </p:sp>
    </p:spTree>
    <p:extLst>
      <p:ext uri="{BB962C8B-B14F-4D97-AF65-F5344CB8AC3E}">
        <p14:creationId xmlns:p14="http://schemas.microsoft.com/office/powerpoint/2010/main" val="564096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Fresh Water Takes</a:t>
            </a:r>
          </a:p>
        </p:txBody>
      </p:sp>
      <p:sp>
        <p:nvSpPr>
          <p:cNvPr id="3" name="Text Placeholder 2"/>
          <p:cNvSpPr>
            <a:spLocks noGrp="1"/>
          </p:cNvSpPr>
          <p:nvPr>
            <p:ph type="body" sz="quarter" idx="11"/>
          </p:nvPr>
        </p:nvSpPr>
        <p:spPr/>
        <p:txBody>
          <a:bodyPr/>
          <a:lstStyle/>
          <a:p>
            <a:endParaRPr lang="en-NZ" dirty="0"/>
          </a:p>
        </p:txBody>
      </p:sp>
      <p:sp>
        <p:nvSpPr>
          <p:cNvPr id="4" name="Text Placeholder 3"/>
          <p:cNvSpPr>
            <a:spLocks noGrp="1"/>
          </p:cNvSpPr>
          <p:nvPr>
            <p:ph type="body" sz="quarter" idx="10"/>
          </p:nvPr>
        </p:nvSpPr>
        <p:spPr/>
        <p:txBody>
          <a:bodyPr/>
          <a:lstStyle/>
          <a:p>
            <a:endParaRPr lang="en-NZ" dirty="0"/>
          </a:p>
        </p:txBody>
      </p:sp>
      <p:sp>
        <p:nvSpPr>
          <p:cNvPr id="6" name="Rectangle 5"/>
          <p:cNvSpPr/>
          <p:nvPr/>
        </p:nvSpPr>
        <p:spPr>
          <a:xfrm>
            <a:off x="539552" y="1052736"/>
            <a:ext cx="3922784" cy="324036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p:cNvSpPr/>
          <p:nvPr/>
        </p:nvSpPr>
        <p:spPr>
          <a:xfrm>
            <a:off x="4860032" y="2852936"/>
            <a:ext cx="3888432" cy="3139948"/>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5" name="Picture 4"/>
          <p:cNvPicPr>
            <a:picLocks noChangeAspect="1"/>
          </p:cNvPicPr>
          <p:nvPr/>
        </p:nvPicPr>
        <p:blipFill>
          <a:blip r:embed="rId5"/>
          <a:stretch>
            <a:fillRect/>
          </a:stretch>
        </p:blipFill>
        <p:spPr>
          <a:xfrm>
            <a:off x="6660232" y="1106627"/>
            <a:ext cx="2088232" cy="1660887"/>
          </a:xfrm>
          <a:prstGeom prst="rect">
            <a:avLst/>
          </a:prstGeom>
        </p:spPr>
      </p:pic>
    </p:spTree>
    <p:extLst>
      <p:ext uri="{BB962C8B-B14F-4D97-AF65-F5344CB8AC3E}">
        <p14:creationId xmlns:p14="http://schemas.microsoft.com/office/powerpoint/2010/main" val="292452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Discharges</a:t>
            </a:r>
          </a:p>
        </p:txBody>
      </p:sp>
      <p:sp>
        <p:nvSpPr>
          <p:cNvPr id="3" name="Text Placeholder 2"/>
          <p:cNvSpPr>
            <a:spLocks noGrp="1"/>
          </p:cNvSpPr>
          <p:nvPr>
            <p:ph type="body" sz="quarter" idx="11"/>
          </p:nvPr>
        </p:nvSpPr>
        <p:spPr/>
        <p:txBody>
          <a:bodyPr/>
          <a:lstStyle/>
          <a:p>
            <a:endParaRPr lang="en-NZ" dirty="0"/>
          </a:p>
        </p:txBody>
      </p:sp>
      <p:sp>
        <p:nvSpPr>
          <p:cNvPr id="4" name="Text Placeholder 3"/>
          <p:cNvSpPr>
            <a:spLocks noGrp="1"/>
          </p:cNvSpPr>
          <p:nvPr>
            <p:ph type="body" sz="quarter" idx="10"/>
          </p:nvPr>
        </p:nvSpPr>
        <p:spPr/>
        <p:txBody>
          <a:bodyPr/>
          <a:lstStyle/>
          <a:p>
            <a:endParaRPr lang="en-NZ" dirty="0"/>
          </a:p>
        </p:txBody>
      </p:sp>
      <p:sp>
        <p:nvSpPr>
          <p:cNvPr id="5" name="Rectangle 4"/>
          <p:cNvSpPr/>
          <p:nvPr/>
        </p:nvSpPr>
        <p:spPr>
          <a:xfrm>
            <a:off x="5380484" y="3949006"/>
            <a:ext cx="3592066" cy="247029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p:cNvSpPr/>
          <p:nvPr/>
        </p:nvSpPr>
        <p:spPr>
          <a:xfrm>
            <a:off x="288000" y="3949006"/>
            <a:ext cx="3262312" cy="214643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8892" y="1706802"/>
            <a:ext cx="4546435" cy="303371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288000" y="1010070"/>
            <a:ext cx="3262312" cy="18002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extLst>
      <p:ext uri="{BB962C8B-B14F-4D97-AF65-F5344CB8AC3E}">
        <p14:creationId xmlns:p14="http://schemas.microsoft.com/office/powerpoint/2010/main" val="5379786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317156" y="1121625"/>
            <a:ext cx="2826314" cy="1569159"/>
            <a:chOff x="1238840" y="1160585"/>
            <a:chExt cx="2826314" cy="1569159"/>
          </a:xfrm>
        </p:grpSpPr>
        <p:sp>
          <p:nvSpPr>
            <p:cNvPr id="9" name="Rounded Rectangle 8"/>
            <p:cNvSpPr/>
            <p:nvPr/>
          </p:nvSpPr>
          <p:spPr>
            <a:xfrm>
              <a:off x="1238840" y="1751934"/>
              <a:ext cx="2826314" cy="977810"/>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8" name="TextBox 17"/>
            <p:cNvSpPr txBox="1"/>
            <p:nvPr/>
          </p:nvSpPr>
          <p:spPr>
            <a:xfrm>
              <a:off x="1256547" y="1933908"/>
              <a:ext cx="2808312" cy="369332"/>
            </a:xfrm>
            <a:prstGeom prst="rect">
              <a:avLst/>
            </a:prstGeom>
            <a:noFill/>
          </p:spPr>
          <p:txBody>
            <a:bodyPr wrap="square" rtlCol="0">
              <a:spAutoFit/>
            </a:bodyPr>
            <a:lstStyle/>
            <a:p>
              <a:r>
                <a:rPr lang="en-NZ" dirty="0">
                  <a:solidFill>
                    <a:schemeClr val="bg1"/>
                  </a:solidFill>
                </a:rPr>
                <a:t>Flock Size</a:t>
              </a:r>
            </a:p>
          </p:txBody>
        </p:sp>
        <p:pic>
          <p:nvPicPr>
            <p:cNvPr id="22" name="Picture 21"/>
            <p:cNvPicPr>
              <a:picLocks noChangeAspect="1"/>
            </p:cNvPicPr>
            <p:nvPr/>
          </p:nvPicPr>
          <p:blipFill>
            <a:blip r:embed="rId3"/>
            <a:stretch>
              <a:fillRect/>
            </a:stretch>
          </p:blipFill>
          <p:spPr>
            <a:xfrm>
              <a:off x="2738137" y="1160585"/>
              <a:ext cx="1280431" cy="1234565"/>
            </a:xfrm>
            <a:prstGeom prst="rect">
              <a:avLst/>
            </a:prstGeom>
          </p:spPr>
        </p:pic>
      </p:grpSp>
      <p:grpSp>
        <p:nvGrpSpPr>
          <p:cNvPr id="26" name="Group 25"/>
          <p:cNvGrpSpPr/>
          <p:nvPr/>
        </p:nvGrpSpPr>
        <p:grpSpPr>
          <a:xfrm>
            <a:off x="4511637" y="4291994"/>
            <a:ext cx="2236996" cy="1182746"/>
            <a:chOff x="3955946" y="1249686"/>
            <a:chExt cx="2236996" cy="1182746"/>
          </a:xfrm>
        </p:grpSpPr>
        <p:sp>
          <p:nvSpPr>
            <p:cNvPr id="8" name="Rounded Rectangle 7"/>
            <p:cNvSpPr/>
            <p:nvPr/>
          </p:nvSpPr>
          <p:spPr>
            <a:xfrm>
              <a:off x="3955946" y="1249686"/>
              <a:ext cx="1928232" cy="811705"/>
            </a:xfrm>
            <a:prstGeom prst="roundRect">
              <a:avLst/>
            </a:prstGeom>
            <a:solidFill>
              <a:schemeClr val="accent5"/>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3" name="TextBox 12"/>
            <p:cNvSpPr txBox="1"/>
            <p:nvPr/>
          </p:nvSpPr>
          <p:spPr>
            <a:xfrm>
              <a:off x="4208796" y="1550762"/>
              <a:ext cx="1728192" cy="369332"/>
            </a:xfrm>
            <a:prstGeom prst="rect">
              <a:avLst/>
            </a:prstGeom>
            <a:noFill/>
          </p:spPr>
          <p:txBody>
            <a:bodyPr wrap="square" rtlCol="0">
              <a:spAutoFit/>
            </a:bodyPr>
            <a:lstStyle/>
            <a:p>
              <a:r>
                <a:rPr lang="en-NZ" dirty="0">
                  <a:solidFill>
                    <a:schemeClr val="bg1"/>
                  </a:solidFill>
                </a:rPr>
                <a:t>Dust</a:t>
              </a:r>
            </a:p>
          </p:txBody>
        </p:sp>
        <p:sp>
          <p:nvSpPr>
            <p:cNvPr id="23" name="Oval 22"/>
            <p:cNvSpPr/>
            <p:nvPr/>
          </p:nvSpPr>
          <p:spPr>
            <a:xfrm>
              <a:off x="5215810" y="1417463"/>
              <a:ext cx="977132" cy="1014969"/>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grpSp>
        <p:nvGrpSpPr>
          <p:cNvPr id="28" name="Group 27"/>
          <p:cNvGrpSpPr/>
          <p:nvPr/>
        </p:nvGrpSpPr>
        <p:grpSpPr>
          <a:xfrm>
            <a:off x="5357973" y="3227902"/>
            <a:ext cx="2406830" cy="883421"/>
            <a:chOff x="5189506" y="3186168"/>
            <a:chExt cx="2406830" cy="883421"/>
          </a:xfrm>
        </p:grpSpPr>
        <p:sp>
          <p:nvSpPr>
            <p:cNvPr id="11" name="Rounded Rectangle 10"/>
            <p:cNvSpPr/>
            <p:nvPr/>
          </p:nvSpPr>
          <p:spPr>
            <a:xfrm>
              <a:off x="5189506" y="3186168"/>
              <a:ext cx="2406830" cy="883421"/>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4" name="TextBox 13"/>
            <p:cNvSpPr txBox="1"/>
            <p:nvPr/>
          </p:nvSpPr>
          <p:spPr>
            <a:xfrm>
              <a:off x="5702376" y="3285668"/>
              <a:ext cx="1656184" cy="369332"/>
            </a:xfrm>
            <a:prstGeom prst="rect">
              <a:avLst/>
            </a:prstGeom>
            <a:noFill/>
          </p:spPr>
          <p:txBody>
            <a:bodyPr wrap="square" rtlCol="0">
              <a:spAutoFit/>
            </a:bodyPr>
            <a:lstStyle/>
            <a:p>
              <a:r>
                <a:rPr lang="en-NZ" dirty="0">
                  <a:solidFill>
                    <a:schemeClr val="bg1"/>
                  </a:solidFill>
                </a:rPr>
                <a:t>Farm</a:t>
              </a:r>
            </a:p>
          </p:txBody>
        </p:sp>
        <p:sp>
          <p:nvSpPr>
            <p:cNvPr id="15" name="TextBox 14"/>
            <p:cNvSpPr txBox="1"/>
            <p:nvPr/>
          </p:nvSpPr>
          <p:spPr>
            <a:xfrm>
              <a:off x="5845294" y="3536742"/>
              <a:ext cx="1656184" cy="369332"/>
            </a:xfrm>
            <a:prstGeom prst="rect">
              <a:avLst/>
            </a:prstGeom>
            <a:noFill/>
          </p:spPr>
          <p:txBody>
            <a:bodyPr wrap="square" rtlCol="0">
              <a:spAutoFit/>
            </a:bodyPr>
            <a:lstStyle/>
            <a:p>
              <a:r>
                <a:rPr lang="en-NZ" dirty="0">
                  <a:solidFill>
                    <a:schemeClr val="bg1"/>
                  </a:solidFill>
                </a:rPr>
                <a:t>Management</a:t>
              </a:r>
              <a:endParaRPr lang="en-NZ" dirty="0"/>
            </a:p>
          </p:txBody>
        </p:sp>
      </p:grpSp>
      <p:grpSp>
        <p:nvGrpSpPr>
          <p:cNvPr id="27" name="Group 26"/>
          <p:cNvGrpSpPr/>
          <p:nvPr/>
        </p:nvGrpSpPr>
        <p:grpSpPr>
          <a:xfrm>
            <a:off x="5036848" y="1208371"/>
            <a:ext cx="3439392" cy="1800200"/>
            <a:chOff x="4507984" y="4044675"/>
            <a:chExt cx="3439392" cy="1800200"/>
          </a:xfrm>
        </p:grpSpPr>
        <p:sp>
          <p:nvSpPr>
            <p:cNvPr id="12" name="Rounded Rectangle 11"/>
            <p:cNvSpPr/>
            <p:nvPr/>
          </p:nvSpPr>
          <p:spPr>
            <a:xfrm>
              <a:off x="4507984" y="4044675"/>
              <a:ext cx="3439392" cy="1800200"/>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9" name="TextBox 18"/>
            <p:cNvSpPr txBox="1"/>
            <p:nvPr/>
          </p:nvSpPr>
          <p:spPr>
            <a:xfrm>
              <a:off x="4959720" y="4159300"/>
              <a:ext cx="2736304" cy="370886"/>
            </a:xfrm>
            <a:prstGeom prst="rect">
              <a:avLst/>
            </a:prstGeom>
            <a:noFill/>
          </p:spPr>
          <p:txBody>
            <a:bodyPr wrap="square" rtlCol="0">
              <a:spAutoFit/>
            </a:bodyPr>
            <a:lstStyle/>
            <a:p>
              <a:pPr algn="r"/>
              <a:r>
                <a:rPr lang="en-NZ" dirty="0">
                  <a:solidFill>
                    <a:schemeClr val="bg1"/>
                  </a:solidFill>
                </a:rPr>
                <a:t>Farm Type</a:t>
              </a:r>
            </a:p>
          </p:txBody>
        </p:sp>
        <p:sp>
          <p:nvSpPr>
            <p:cNvPr id="24" name="Rounded Rectangle 23"/>
            <p:cNvSpPr/>
            <p:nvPr/>
          </p:nvSpPr>
          <p:spPr>
            <a:xfrm>
              <a:off x="4695825" y="4365104"/>
              <a:ext cx="1555236" cy="1107645"/>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5" name="Rounded Rectangle 24"/>
            <p:cNvSpPr/>
            <p:nvPr/>
          </p:nvSpPr>
          <p:spPr>
            <a:xfrm>
              <a:off x="6369484" y="4644811"/>
              <a:ext cx="1450937" cy="1117350"/>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sp>
        <p:nvSpPr>
          <p:cNvPr id="10" name="Rounded Rectangle 9"/>
          <p:cNvSpPr/>
          <p:nvPr/>
        </p:nvSpPr>
        <p:spPr>
          <a:xfrm>
            <a:off x="283888" y="3129740"/>
            <a:ext cx="3672408" cy="198557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p:cNvSpPr>
            <a:spLocks noGrp="1"/>
          </p:cNvSpPr>
          <p:nvPr>
            <p:ph type="title"/>
          </p:nvPr>
        </p:nvSpPr>
        <p:spPr/>
        <p:txBody>
          <a:bodyPr/>
          <a:lstStyle/>
          <a:p>
            <a:r>
              <a:rPr lang="en-NZ" dirty="0" smtClean="0"/>
              <a:t>odour </a:t>
            </a:r>
            <a:r>
              <a:rPr lang="en-NZ" dirty="0"/>
              <a:t>and complaints </a:t>
            </a:r>
            <a:r>
              <a:rPr lang="en-NZ" dirty="0" smtClean="0"/>
              <a:t>Study</a:t>
            </a:r>
            <a:endParaRPr lang="en-NZ" dirty="0"/>
          </a:p>
        </p:txBody>
      </p:sp>
      <p:sp>
        <p:nvSpPr>
          <p:cNvPr id="3" name="Text Placeholder 2"/>
          <p:cNvSpPr>
            <a:spLocks noGrp="1"/>
          </p:cNvSpPr>
          <p:nvPr>
            <p:ph type="body" sz="quarter" idx="11"/>
          </p:nvPr>
        </p:nvSpPr>
        <p:spPr/>
        <p:txBody>
          <a:bodyPr/>
          <a:lstStyle/>
          <a:p>
            <a:endParaRPr lang="en-NZ" dirty="0"/>
          </a:p>
        </p:txBody>
      </p:sp>
      <p:sp>
        <p:nvSpPr>
          <p:cNvPr id="4" name="Text Placeholder 3"/>
          <p:cNvSpPr>
            <a:spLocks noGrp="1"/>
          </p:cNvSpPr>
          <p:nvPr>
            <p:ph type="body" sz="quarter" idx="10"/>
          </p:nvPr>
        </p:nvSpPr>
        <p:spPr/>
        <p:txBody>
          <a:bodyPr/>
          <a:lstStyle/>
          <a:p>
            <a:endParaRPr lang="en-NZ" dirty="0"/>
          </a:p>
        </p:txBody>
      </p:sp>
      <p:sp>
        <p:nvSpPr>
          <p:cNvPr id="6" name="Oval 5"/>
          <p:cNvSpPr/>
          <p:nvPr/>
        </p:nvSpPr>
        <p:spPr>
          <a:xfrm>
            <a:off x="3491880" y="2204864"/>
            <a:ext cx="2160240" cy="2160240"/>
          </a:xfrm>
          <a:prstGeom prst="ellipse">
            <a:avLst/>
          </a:prstGeom>
          <a:solidFill>
            <a:schemeClr val="accent3">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400" b="1" dirty="0"/>
              <a:t>Key Findings</a:t>
            </a:r>
          </a:p>
        </p:txBody>
      </p:sp>
      <p:sp>
        <p:nvSpPr>
          <p:cNvPr id="16" name="TextBox 15"/>
          <p:cNvSpPr txBox="1"/>
          <p:nvPr/>
        </p:nvSpPr>
        <p:spPr>
          <a:xfrm>
            <a:off x="431540" y="3361856"/>
            <a:ext cx="2160240" cy="369332"/>
          </a:xfrm>
          <a:prstGeom prst="rect">
            <a:avLst/>
          </a:prstGeom>
          <a:noFill/>
        </p:spPr>
        <p:txBody>
          <a:bodyPr wrap="square" rtlCol="0">
            <a:spAutoFit/>
          </a:bodyPr>
          <a:lstStyle/>
          <a:p>
            <a:r>
              <a:rPr lang="en-NZ" dirty="0">
                <a:solidFill>
                  <a:schemeClr val="bg1"/>
                </a:solidFill>
              </a:rPr>
              <a:t>Neighbours</a:t>
            </a:r>
          </a:p>
        </p:txBody>
      </p:sp>
      <p:sp>
        <p:nvSpPr>
          <p:cNvPr id="17" name="TextBox 16"/>
          <p:cNvSpPr txBox="1"/>
          <p:nvPr/>
        </p:nvSpPr>
        <p:spPr>
          <a:xfrm>
            <a:off x="489484" y="3655000"/>
            <a:ext cx="2386764" cy="73866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NZ" sz="1400" dirty="0">
                <a:solidFill>
                  <a:schemeClr val="bg1"/>
                </a:solidFill>
              </a:rPr>
              <a:t>Separation Distance</a:t>
            </a:r>
          </a:p>
          <a:p>
            <a:pPr marL="285750" indent="-285750">
              <a:lnSpc>
                <a:spcPct val="150000"/>
              </a:lnSpc>
              <a:buFont typeface="Arial" panose="020B0604020202020204" pitchFamily="34" charset="0"/>
              <a:buChar char="•"/>
            </a:pPr>
            <a:r>
              <a:rPr lang="en-NZ" sz="1400" dirty="0">
                <a:solidFill>
                  <a:schemeClr val="bg1"/>
                </a:solidFill>
              </a:rPr>
              <a:t>Number of Dwellings</a:t>
            </a:r>
          </a:p>
        </p:txBody>
      </p:sp>
      <p:grpSp>
        <p:nvGrpSpPr>
          <p:cNvPr id="31" name="Group 30"/>
          <p:cNvGrpSpPr/>
          <p:nvPr/>
        </p:nvGrpSpPr>
        <p:grpSpPr>
          <a:xfrm>
            <a:off x="1950438" y="4447300"/>
            <a:ext cx="2160240" cy="1566591"/>
            <a:chOff x="611560" y="1628800"/>
            <a:chExt cx="5335579" cy="3438799"/>
          </a:xfrm>
        </p:grpSpPr>
        <p:sp>
          <p:nvSpPr>
            <p:cNvPr id="32" name="Rounded Rectangle 31"/>
            <p:cNvSpPr/>
            <p:nvPr/>
          </p:nvSpPr>
          <p:spPr>
            <a:xfrm>
              <a:off x="611560" y="1628800"/>
              <a:ext cx="5335579" cy="3438799"/>
            </a:xfrm>
            <a:prstGeom prst="roundRect">
              <a:avLst/>
            </a:prstGeom>
            <a:blipFill dpi="0" rotWithShape="1">
              <a:blip r:embed="rId7" cstate="print">
                <a:extLst>
                  <a:ext uri="{28A0092B-C50C-407E-A947-70E740481C1C}">
                    <a14:useLocalDpi xmlns:a14="http://schemas.microsoft.com/office/drawing/2010/main" val="0"/>
                  </a:ext>
                </a:extLst>
              </a:blip>
              <a:srcRect/>
              <a:stretch>
                <a:fillRect l="-16216" t="-9764"/>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cxnSp>
          <p:nvCxnSpPr>
            <p:cNvPr id="33" name="Straight Arrow Connector 32"/>
            <p:cNvCxnSpPr/>
            <p:nvPr/>
          </p:nvCxnSpPr>
          <p:spPr>
            <a:xfrm flipV="1">
              <a:off x="2195736" y="3645024"/>
              <a:ext cx="1152128" cy="72008"/>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3748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b="1" dirty="0" smtClean="0"/>
              <a:t>How regulation may affect you</a:t>
            </a:r>
            <a:endParaRPr lang="en-NZ" b="1" dirty="0"/>
          </a:p>
        </p:txBody>
      </p:sp>
      <p:pic>
        <p:nvPicPr>
          <p:cNvPr id="29" name="Picture Placeholder 28"/>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770312" y="3860664"/>
            <a:ext cx="2833200" cy="1838025"/>
          </a:xfrm>
        </p:spPr>
      </p:pic>
      <p:sp>
        <p:nvSpPr>
          <p:cNvPr id="6" name="Text Placeholder 5"/>
          <p:cNvSpPr>
            <a:spLocks noGrp="1"/>
          </p:cNvSpPr>
          <p:nvPr>
            <p:ph type="body" sz="quarter" idx="22"/>
          </p:nvPr>
        </p:nvSpPr>
        <p:spPr>
          <a:xfrm>
            <a:off x="936556" y="5757921"/>
            <a:ext cx="2833200" cy="288000"/>
          </a:xfrm>
        </p:spPr>
        <p:txBody>
          <a:bodyPr/>
          <a:lstStyle/>
          <a:p>
            <a:r>
              <a:rPr lang="en-NZ" sz="1100" b="1" dirty="0" smtClean="0">
                <a:latin typeface="+mj-lt"/>
              </a:rPr>
              <a:t>UNCERTAINTY IN CONSENTING</a:t>
            </a:r>
            <a:endParaRPr lang="en-NZ" sz="1100" b="1" dirty="0">
              <a:latin typeface="+mj-lt"/>
            </a:endParaRPr>
          </a:p>
        </p:txBody>
      </p:sp>
      <p:sp>
        <p:nvSpPr>
          <p:cNvPr id="9" name="Text Placeholder 8"/>
          <p:cNvSpPr>
            <a:spLocks noGrp="1"/>
          </p:cNvSpPr>
          <p:nvPr>
            <p:ph type="body" sz="quarter" idx="31"/>
          </p:nvPr>
        </p:nvSpPr>
        <p:spPr>
          <a:xfrm>
            <a:off x="5124877" y="3187657"/>
            <a:ext cx="2843248" cy="288000"/>
          </a:xfrm>
        </p:spPr>
        <p:txBody>
          <a:bodyPr/>
          <a:lstStyle/>
          <a:p>
            <a:r>
              <a:rPr lang="en-NZ" sz="1100" b="1" dirty="0" smtClean="0">
                <a:latin typeface="+mj-lt"/>
              </a:rPr>
              <a:t>CHANGING MARKET CONDITIONS</a:t>
            </a:r>
            <a:endParaRPr lang="en-NZ" sz="1100" b="1" dirty="0">
              <a:latin typeface="+mj-lt"/>
            </a:endParaRPr>
          </a:p>
        </p:txBody>
      </p:sp>
      <p:sp>
        <p:nvSpPr>
          <p:cNvPr id="13" name="Text Placeholder 12"/>
          <p:cNvSpPr>
            <a:spLocks noGrp="1"/>
          </p:cNvSpPr>
          <p:nvPr>
            <p:ph type="body" sz="quarter" idx="35"/>
          </p:nvPr>
        </p:nvSpPr>
        <p:spPr>
          <a:xfrm>
            <a:off x="770325" y="3186512"/>
            <a:ext cx="2833200" cy="288000"/>
          </a:xfrm>
        </p:spPr>
        <p:txBody>
          <a:bodyPr/>
          <a:lstStyle/>
          <a:p>
            <a:r>
              <a:rPr lang="en-NZ" sz="1100" b="1" dirty="0" smtClean="0">
                <a:latin typeface="+mj-lt"/>
              </a:rPr>
              <a:t>CHANGING REGULATORY CONDITIONS</a:t>
            </a:r>
            <a:r>
              <a:rPr lang="en-NZ" sz="1100" b="1" dirty="0" smtClean="0"/>
              <a:t>	</a:t>
            </a:r>
            <a:endParaRPr lang="en-NZ" sz="1100" b="1" dirty="0"/>
          </a:p>
        </p:txBody>
      </p:sp>
      <p:pic>
        <p:nvPicPr>
          <p:cNvPr id="24" name="Picture Placeholder 23"/>
          <p:cNvPicPr>
            <a:picLocks noGrp="1" noChangeAspect="1"/>
          </p:cNvPicPr>
          <p:nvPr>
            <p:ph type="pic" sz="quarter" idx="42"/>
          </p:nvPr>
        </p:nvPicPr>
        <p:blipFill>
          <a:blip r:embed="rId4">
            <a:extLst>
              <a:ext uri="{28A0092B-C50C-407E-A947-70E740481C1C}">
                <a14:useLocalDpi xmlns:a14="http://schemas.microsoft.com/office/drawing/2010/main" val="0"/>
              </a:ext>
            </a:extLst>
          </a:blip>
          <a:srcRect l="5611" r="5611"/>
          <a:stretch>
            <a:fillRect/>
          </a:stretch>
        </p:blipFill>
        <p:spPr>
          <a:xfrm>
            <a:off x="5094732" y="3574689"/>
            <a:ext cx="2833200" cy="2124000"/>
          </a:xfrm>
        </p:spPr>
      </p:pic>
      <p:sp>
        <p:nvSpPr>
          <p:cNvPr id="22" name="Text Placeholder 21"/>
          <p:cNvSpPr>
            <a:spLocks noGrp="1"/>
          </p:cNvSpPr>
          <p:nvPr>
            <p:ph type="body" sz="quarter" idx="44"/>
          </p:nvPr>
        </p:nvSpPr>
        <p:spPr>
          <a:xfrm>
            <a:off x="5124877" y="5757921"/>
            <a:ext cx="2833200" cy="288000"/>
          </a:xfrm>
        </p:spPr>
        <p:txBody>
          <a:bodyPr/>
          <a:lstStyle/>
          <a:p>
            <a:r>
              <a:rPr lang="en-NZ" sz="1100" b="1" dirty="0" smtClean="0">
                <a:latin typeface="+mj-lt"/>
              </a:rPr>
              <a:t>COST UNCERTAINTY</a:t>
            </a:r>
            <a:endParaRPr lang="en-NZ" sz="1100" b="1" dirty="0">
              <a:latin typeface="+mj-lt"/>
            </a:endParaRPr>
          </a:p>
        </p:txBody>
      </p:sp>
      <p:sp>
        <p:nvSpPr>
          <p:cNvPr id="3" name="Text Placeholder 2"/>
          <p:cNvSpPr>
            <a:spLocks noGrp="1"/>
          </p:cNvSpPr>
          <p:nvPr>
            <p:ph type="body" sz="quarter" idx="11"/>
          </p:nvPr>
        </p:nvSpPr>
        <p:spPr/>
        <p:txBody>
          <a:bodyPr/>
          <a:lstStyle/>
          <a:p>
            <a:endParaRPr lang="en-NZ" sz="1100" b="1" dirty="0"/>
          </a:p>
        </p:txBody>
      </p:sp>
      <p:sp>
        <p:nvSpPr>
          <p:cNvPr id="7" name="Content Placeholder 6"/>
          <p:cNvSpPr>
            <a:spLocks noGrp="1"/>
          </p:cNvSpPr>
          <p:nvPr>
            <p:ph type="body" sz="quarter" idx="10"/>
          </p:nvPr>
        </p:nvSpPr>
        <p:spPr/>
        <p:txBody>
          <a:bodyPr/>
          <a:lstStyle/>
          <a:p>
            <a:pPr marL="0" indent="0">
              <a:buNone/>
            </a:pPr>
            <a:endParaRPr lang="en-NZ" sz="1100" dirty="0"/>
          </a:p>
        </p:txBody>
      </p:sp>
      <p:pic>
        <p:nvPicPr>
          <p:cNvPr id="26" name="Content Placeholder 7"/>
          <p:cNvPicPr>
            <a:picLocks noGrp="1" noChangeAspect="1"/>
          </p:cNvPicPr>
          <p:nvPr>
            <p:ph type="pic" sz="quarter" idx="33"/>
          </p:nvPr>
        </p:nvPicPr>
        <p:blipFill rotWithShape="1">
          <a:blip r:embed="rId5" cstate="print">
            <a:extLst>
              <a:ext uri="{28A0092B-C50C-407E-A947-70E740481C1C}">
                <a14:useLocalDpi xmlns:a14="http://schemas.microsoft.com/office/drawing/2010/main" val="0"/>
              </a:ext>
            </a:extLst>
          </a:blip>
          <a:srcRect t="20217" b="20217"/>
          <a:stretch/>
        </p:blipFill>
        <p:spPr>
          <a:xfrm>
            <a:off x="770312" y="1017811"/>
            <a:ext cx="2833200" cy="2124000"/>
          </a:xfrm>
        </p:spPr>
      </p:pic>
      <p:pic>
        <p:nvPicPr>
          <p:cNvPr id="23" name="Picture Placeholder 22"/>
          <p:cNvPicPr>
            <a:picLocks noGrp="1" noChangeAspect="1"/>
          </p:cNvPicPr>
          <p:nvPr>
            <p:ph type="pic" sz="quarter" idx="30"/>
          </p:nvPr>
        </p:nvPicPr>
        <p:blipFill>
          <a:blip r:embed="rId6">
            <a:extLst>
              <a:ext uri="{28A0092B-C50C-407E-A947-70E740481C1C}">
                <a14:useLocalDpi xmlns:a14="http://schemas.microsoft.com/office/drawing/2010/main" val="0"/>
              </a:ext>
            </a:extLst>
          </a:blip>
          <a:srcRect l="5515" r="5515"/>
          <a:stretch>
            <a:fillRect/>
          </a:stretch>
        </p:blipFill>
        <p:spPr>
          <a:xfrm>
            <a:off x="5124877" y="1017811"/>
            <a:ext cx="2833200" cy="2124000"/>
          </a:xfrm>
          <a:prstGeom prst="rect">
            <a:avLst/>
          </a:pr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712667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589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HG_Breaks">
  <a:themeElements>
    <a:clrScheme name="HG Colours">
      <a:dk1>
        <a:sysClr val="windowText" lastClr="000000"/>
      </a:dk1>
      <a:lt1>
        <a:srgbClr val="FFFFFF"/>
      </a:lt1>
      <a:dk2>
        <a:srgbClr val="B5D334"/>
      </a:dk2>
      <a:lt2>
        <a:srgbClr val="FFFFFF"/>
      </a:lt2>
      <a:accent1>
        <a:srgbClr val="B5D334"/>
      </a:accent1>
      <a:accent2>
        <a:srgbClr val="394049"/>
      </a:accent2>
      <a:accent3>
        <a:srgbClr val="868A90"/>
      </a:accent3>
      <a:accent4>
        <a:srgbClr val="EBECED"/>
      </a:accent4>
      <a:accent5>
        <a:srgbClr val="CDCED1"/>
      </a:accent5>
      <a:accent6>
        <a:srgbClr val="F7F9E8"/>
      </a:accent6>
      <a:hlink>
        <a:srgbClr val="B5D334"/>
      </a:hlink>
      <a:folHlink>
        <a:srgbClr val="394049"/>
      </a:folHlink>
    </a:clrScheme>
    <a:fontScheme name="HG Fonts">
      <a:majorFont>
        <a:latin typeface="Gotham Bold"/>
        <a:ea typeface=""/>
        <a:cs typeface=""/>
      </a:majorFont>
      <a:minorFont>
        <a:latin typeface="Caecilia LT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id="{691A7363-8F3C-45E9-970D-00A6C0BD9C12}" vid="{539BCFCC-A5EC-445A-BCFF-E89C0C4E670B}"/>
    </a:ext>
  </a:extLst>
</a:theme>
</file>

<file path=ppt/theme/theme2.xml><?xml version="1.0" encoding="utf-8"?>
<a:theme xmlns:a="http://schemas.openxmlformats.org/drawingml/2006/main" name="HG_Content">
  <a:themeElements>
    <a:clrScheme name="HG Colours">
      <a:dk1>
        <a:sysClr val="windowText" lastClr="000000"/>
      </a:dk1>
      <a:lt1>
        <a:srgbClr val="FFFFFF"/>
      </a:lt1>
      <a:dk2>
        <a:srgbClr val="B5D334"/>
      </a:dk2>
      <a:lt2>
        <a:srgbClr val="FFFFFF"/>
      </a:lt2>
      <a:accent1>
        <a:srgbClr val="B5D334"/>
      </a:accent1>
      <a:accent2>
        <a:srgbClr val="394049"/>
      </a:accent2>
      <a:accent3>
        <a:srgbClr val="868A90"/>
      </a:accent3>
      <a:accent4>
        <a:srgbClr val="EBECED"/>
      </a:accent4>
      <a:accent5>
        <a:srgbClr val="CDCED1"/>
      </a:accent5>
      <a:accent6>
        <a:srgbClr val="F7F9E8"/>
      </a:accent6>
      <a:hlink>
        <a:srgbClr val="B5D334"/>
      </a:hlink>
      <a:folHlink>
        <a:srgbClr val="394049"/>
      </a:folHlink>
    </a:clrScheme>
    <a:fontScheme name="HG Fonts">
      <a:majorFont>
        <a:latin typeface="Gotham Bold"/>
        <a:ea typeface=""/>
        <a:cs typeface=""/>
      </a:majorFont>
      <a:minorFont>
        <a:latin typeface="Caecilia LT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id="{691A7363-8F3C-45E9-970D-00A6C0BD9C12}" vid="{AB791F02-3CFE-419D-BF97-BF1A436F28F8}"/>
    </a:ext>
  </a:extLst>
</a:theme>
</file>

<file path=ppt/theme/theme3.xml><?xml version="1.0" encoding="utf-8"?>
<a:theme xmlns:a="http://schemas.openxmlformats.org/drawingml/2006/main" name="Office Theme">
  <a:themeElements>
    <a:clrScheme name="HG Colours">
      <a:dk1>
        <a:sysClr val="windowText" lastClr="000000"/>
      </a:dk1>
      <a:lt1>
        <a:srgbClr val="FFFFFF"/>
      </a:lt1>
      <a:dk2>
        <a:srgbClr val="D3D800"/>
      </a:dk2>
      <a:lt2>
        <a:srgbClr val="FFFFFF"/>
      </a:lt2>
      <a:accent1>
        <a:srgbClr val="D3D800"/>
      </a:accent1>
      <a:accent2>
        <a:srgbClr val="394049"/>
      </a:accent2>
      <a:accent3>
        <a:srgbClr val="868A90"/>
      </a:accent3>
      <a:accent4>
        <a:srgbClr val="EBECED"/>
      </a:accent4>
      <a:accent5>
        <a:srgbClr val="CDCED1"/>
      </a:accent5>
      <a:accent6>
        <a:srgbClr val="FBFAE5"/>
      </a:accent6>
      <a:hlink>
        <a:srgbClr val="40474F"/>
      </a:hlink>
      <a:folHlink>
        <a:srgbClr val="868A90"/>
      </a:folHlink>
    </a:clrScheme>
    <a:fontScheme name="HG Fonts">
      <a:majorFont>
        <a:latin typeface="Gotham Bold"/>
        <a:ea typeface=""/>
        <a:cs typeface=""/>
      </a:majorFont>
      <a:minorFont>
        <a:latin typeface="Caecilia LT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HG Colours">
      <a:dk1>
        <a:sysClr val="windowText" lastClr="000000"/>
      </a:dk1>
      <a:lt1>
        <a:srgbClr val="FFFFFF"/>
      </a:lt1>
      <a:dk2>
        <a:srgbClr val="D3D800"/>
      </a:dk2>
      <a:lt2>
        <a:srgbClr val="FFFFFF"/>
      </a:lt2>
      <a:accent1>
        <a:srgbClr val="D3D800"/>
      </a:accent1>
      <a:accent2>
        <a:srgbClr val="394049"/>
      </a:accent2>
      <a:accent3>
        <a:srgbClr val="868A90"/>
      </a:accent3>
      <a:accent4>
        <a:srgbClr val="EBECED"/>
      </a:accent4>
      <a:accent5>
        <a:srgbClr val="CDCED1"/>
      </a:accent5>
      <a:accent6>
        <a:srgbClr val="FBFAE5"/>
      </a:accent6>
      <a:hlink>
        <a:srgbClr val="40474F"/>
      </a:hlink>
      <a:folHlink>
        <a:srgbClr val="868A90"/>
      </a:folHlink>
    </a:clrScheme>
    <a:fontScheme name="HG Fonts">
      <a:majorFont>
        <a:latin typeface="Gotham Bold"/>
        <a:ea typeface=""/>
        <a:cs typeface=""/>
      </a:majorFont>
      <a:minorFont>
        <a:latin typeface="Caecilia LT St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TotalTime>
  <Words>1390</Words>
  <Application>Microsoft Office PowerPoint</Application>
  <PresentationFormat>On-screen Show (4:3)</PresentationFormat>
  <Paragraphs>180</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Caecilia LT Std Light</vt:lpstr>
      <vt:lpstr>Caecilia LT Std Roman</vt:lpstr>
      <vt:lpstr>Gotham Bold</vt:lpstr>
      <vt:lpstr>HG_Breaks</vt:lpstr>
      <vt:lpstr>HG_Content</vt:lpstr>
      <vt:lpstr>   How Changing regulations may affect you   </vt:lpstr>
      <vt:lpstr>What we will cover</vt:lpstr>
      <vt:lpstr>Animal Welfare Code </vt:lpstr>
      <vt:lpstr>Market Trends </vt:lpstr>
      <vt:lpstr>Central Government regulation</vt:lpstr>
      <vt:lpstr>National Policy Statement Fresh Water</vt:lpstr>
      <vt:lpstr>Fresh Water Takes</vt:lpstr>
      <vt:lpstr>Discharges</vt:lpstr>
      <vt:lpstr>odour and complaints Study</vt:lpstr>
      <vt:lpstr>How regulation may affect you</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Changing regulations:  IMPLICATIONS FOR the poultry industry</dc:title>
  <dc:creator>Poul Israelson</dc:creator>
  <cp:lastModifiedBy>Poul Israelson</cp:lastModifiedBy>
  <cp:revision>49</cp:revision>
  <dcterms:modified xsi:type="dcterms:W3CDTF">2017-09-24T20:41:07Z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ce Version">
    <vt:lpwstr>2013</vt:lpwstr>
  </property>
  <property fmtid="{D5CDD505-2E9C-101B-9397-08002B2CF9AE}" pid="3" name="Version">
    <vt:lpwstr>1.00</vt:lpwstr>
  </property>
</Properties>
</file>