
<file path=[Content_Types].xml><?xml version="1.0" encoding="utf-8"?>
<Types xmlns="http://schemas.openxmlformats.org/package/2006/content-types">
  <Default Extension="emf" ContentType="image/x-emf"/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72" r:id="rId4"/>
    <p:sldMasterId id="2147483673" r:id="rId5"/>
  </p:sldMasterIdLst>
  <p:notesMasterIdLst>
    <p:notesMasterId r:id="rId18"/>
  </p:notesMasterIdLst>
  <p:sldIdLst>
    <p:sldId id="288" r:id="rId6"/>
    <p:sldId id="296" r:id="rId7"/>
    <p:sldId id="277" r:id="rId8"/>
    <p:sldId id="269" r:id="rId9"/>
    <p:sldId id="300" r:id="rId10"/>
    <p:sldId id="294" r:id="rId11"/>
    <p:sldId id="295" r:id="rId12"/>
    <p:sldId id="297" r:id="rId13"/>
    <p:sldId id="298" r:id="rId14"/>
    <p:sldId id="301" r:id="rId15"/>
    <p:sldId id="299" r:id="rId16"/>
    <p:sldId id="293" r:id="rId17"/>
  </p:sldIdLst>
  <p:sldSz cx="9144000" cy="5143500" type="screen16x9"/>
  <p:notesSz cx="6858000" cy="9144000"/>
  <p:defaultTextStyle>
    <a:defPPr>
      <a:defRPr lang="en-US"/>
    </a:defPPr>
    <a:lvl1pPr marL="0" algn="l" defTabSz="457148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148" algn="l" defTabSz="457148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296" algn="l" defTabSz="457148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444" algn="l" defTabSz="457148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592" algn="l" defTabSz="457148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5740" algn="l" defTabSz="457148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2888" algn="l" defTabSz="457148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036" algn="l" defTabSz="457148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184" algn="l" defTabSz="457148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162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prnPr frameSlides="1"/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FBBA00"/>
    <a:srgbClr val="007D9E"/>
    <a:srgbClr val="95C129"/>
    <a:srgbClr val="118BA9"/>
    <a:srgbClr val="95C84B"/>
    <a:srgbClr val="E3AB33"/>
    <a:srgbClr val="C11216"/>
    <a:srgbClr val="BA5E35"/>
    <a:srgbClr val="167D9E"/>
    <a:srgbClr val="CE6533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0763"/>
    <p:restoredTop sz="94633"/>
  </p:normalViewPr>
  <p:slideViewPr>
    <p:cSldViewPr snapToGrid="0" snapToObjects="1">
      <p:cViewPr varScale="1">
        <p:scale>
          <a:sx n="83" d="100"/>
          <a:sy n="83" d="100"/>
        </p:scale>
        <p:origin x="984" y="52"/>
      </p:cViewPr>
      <p:guideLst>
        <p:guide orient="horz" pos="162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sorterViewPr>
    <p:cViewPr varScale="1">
      <p:scale>
        <a:sx n="100" d="100"/>
        <a:sy n="100" d="100"/>
      </p:scale>
      <p:origin x="0" y="0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3.xml"/><Relationship Id="rId13" Type="http://schemas.openxmlformats.org/officeDocument/2006/relationships/slide" Target="slides/slide8.xml"/><Relationship Id="rId18" Type="http://schemas.openxmlformats.org/officeDocument/2006/relationships/notesMaster" Target="notesMasters/notesMaster1.xml"/><Relationship Id="rId3" Type="http://schemas.openxmlformats.org/officeDocument/2006/relationships/customXml" Target="../customXml/item3.xml"/><Relationship Id="rId21" Type="http://schemas.openxmlformats.org/officeDocument/2006/relationships/theme" Target="theme/theme1.xml"/><Relationship Id="rId7" Type="http://schemas.openxmlformats.org/officeDocument/2006/relationships/slide" Target="slides/slide2.xml"/><Relationship Id="rId12" Type="http://schemas.openxmlformats.org/officeDocument/2006/relationships/slide" Target="slides/slide7.xml"/><Relationship Id="rId17" Type="http://schemas.openxmlformats.org/officeDocument/2006/relationships/slide" Target="slides/slide12.xml"/><Relationship Id="rId2" Type="http://schemas.openxmlformats.org/officeDocument/2006/relationships/customXml" Target="../customXml/item2.xml"/><Relationship Id="rId16" Type="http://schemas.openxmlformats.org/officeDocument/2006/relationships/slide" Target="slides/slide11.xml"/><Relationship Id="rId20" Type="http://schemas.openxmlformats.org/officeDocument/2006/relationships/viewProps" Target="viewProps.xml"/><Relationship Id="rId1" Type="http://schemas.openxmlformats.org/officeDocument/2006/relationships/customXml" Target="../customXml/item1.xml"/><Relationship Id="rId6" Type="http://schemas.openxmlformats.org/officeDocument/2006/relationships/slide" Target="slides/slide1.xml"/><Relationship Id="rId11" Type="http://schemas.openxmlformats.org/officeDocument/2006/relationships/slide" Target="slides/slide6.xml"/><Relationship Id="rId5" Type="http://schemas.openxmlformats.org/officeDocument/2006/relationships/slideMaster" Target="slideMasters/slideMaster2.xml"/><Relationship Id="rId15" Type="http://schemas.openxmlformats.org/officeDocument/2006/relationships/slide" Target="slides/slide10.xml"/><Relationship Id="rId10" Type="http://schemas.openxmlformats.org/officeDocument/2006/relationships/slide" Target="slides/slide5.xml"/><Relationship Id="rId19" Type="http://schemas.openxmlformats.org/officeDocument/2006/relationships/presProps" Target="presProps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4.xml"/><Relationship Id="rId14" Type="http://schemas.openxmlformats.org/officeDocument/2006/relationships/slide" Target="slides/slide9.xml"/><Relationship Id="rId22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NZ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66904081-C9A1-4027-9697-250249818E7F}" type="datetimeFigureOut">
              <a:rPr lang="en-NZ" smtClean="0"/>
              <a:t>9/04/2020</a:t>
            </a:fld>
            <a:endParaRPr lang="en-NZ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NZ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NZ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NZ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F2D3FAAC-6DD7-4BE2-AA0A-1AD9DE670917}" type="slidenum">
              <a:rPr lang="en-NZ" smtClean="0"/>
              <a:t>‹#›</a:t>
            </a:fld>
            <a:endParaRPr lang="en-NZ"/>
          </a:p>
        </p:txBody>
      </p:sp>
    </p:spTree>
    <p:extLst>
      <p:ext uri="{BB962C8B-B14F-4D97-AF65-F5344CB8AC3E}">
        <p14:creationId xmlns:p14="http://schemas.microsoft.com/office/powerpoint/2010/main" val="12445209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NZ" dirty="0"/>
              <a:t>Note scenarios 1B,</a:t>
            </a:r>
            <a:r>
              <a:rPr lang="en-NZ" baseline="0" dirty="0"/>
              <a:t> </a:t>
            </a:r>
            <a:r>
              <a:rPr lang="en-NZ" dirty="0"/>
              <a:t>1C</a:t>
            </a:r>
            <a:r>
              <a:rPr lang="en-NZ" baseline="0" dirty="0"/>
              <a:t> and 1D (level 2 and 1 and out altogether will come later)</a:t>
            </a:r>
            <a:endParaRPr lang="en-NZ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2D3FAAC-6DD7-4BE2-AA0A-1AD9DE670917}" type="slidenum">
              <a:rPr lang="en-NZ" smtClean="0"/>
              <a:t>4</a:t>
            </a:fld>
            <a:endParaRPr lang="en-NZ"/>
          </a:p>
        </p:txBody>
      </p:sp>
    </p:spTree>
    <p:extLst>
      <p:ext uri="{BB962C8B-B14F-4D97-AF65-F5344CB8AC3E}">
        <p14:creationId xmlns:p14="http://schemas.microsoft.com/office/powerpoint/2010/main" val="1265228203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NZ" dirty="0"/>
              <a:t>Why Both Scenarios?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2D3FAAC-6DD7-4BE2-AA0A-1AD9DE670917}" type="slidenum">
              <a:rPr lang="en-NZ" smtClean="0"/>
              <a:t>5</a:t>
            </a:fld>
            <a:endParaRPr lang="en-NZ"/>
          </a:p>
        </p:txBody>
      </p:sp>
    </p:spTree>
    <p:extLst>
      <p:ext uri="{BB962C8B-B14F-4D97-AF65-F5344CB8AC3E}">
        <p14:creationId xmlns:p14="http://schemas.microsoft.com/office/powerpoint/2010/main" val="2362231895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1.jpg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4.jp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1.jpg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g"/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g"/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emf"/><Relationship Id="rId1" Type="http://schemas.openxmlformats.org/officeDocument/2006/relationships/slideMaster" Target="../slideMasters/slideMaster2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page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>
            <a:extLst>
              <a:ext uri="{FF2B5EF4-FFF2-40B4-BE49-F238E27FC236}">
                <a16:creationId xmlns:a16="http://schemas.microsoft.com/office/drawing/2014/main" id="{A2EE52C3-F720-3740-A832-0FCD806B6316}"/>
              </a:ext>
            </a:extLst>
          </p:cNvPr>
          <p:cNvSpPr/>
          <p:nvPr userDrawn="1"/>
        </p:nvSpPr>
        <p:spPr>
          <a:xfrm>
            <a:off x="0" y="4531679"/>
            <a:ext cx="9144000" cy="611821"/>
          </a:xfrm>
          <a:prstGeom prst="rect">
            <a:avLst/>
          </a:prstGeom>
          <a:solidFill>
            <a:schemeClr val="bg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ln>
                <a:noFill/>
              </a:ln>
              <a:solidFill>
                <a:schemeClr val="bg1"/>
              </a:solidFill>
            </a:endParaRPr>
          </a:p>
        </p:txBody>
      </p:sp>
      <p:sp>
        <p:nvSpPr>
          <p:cNvPr id="15" name="SmartArt Placeholder 14">
            <a:extLst>
              <a:ext uri="{FF2B5EF4-FFF2-40B4-BE49-F238E27FC236}">
                <a16:creationId xmlns:a16="http://schemas.microsoft.com/office/drawing/2014/main" id="{CCC4456B-AA08-434D-8F61-102D190F035E}"/>
              </a:ext>
            </a:extLst>
          </p:cNvPr>
          <p:cNvSpPr>
            <a:spLocks noGrp="1"/>
          </p:cNvSpPr>
          <p:nvPr>
            <p:ph type="dgm" sz="quarter" idx="12" hasCustomPrompt="1"/>
          </p:nvPr>
        </p:nvSpPr>
        <p:spPr>
          <a:xfrm>
            <a:off x="-1" y="3897085"/>
            <a:ext cx="9144000" cy="1246413"/>
          </a:xfrm>
          <a:prstGeom prst="rect">
            <a:avLst/>
          </a:prstGeom>
          <a:gradFill>
            <a:gsLst>
              <a:gs pos="0">
                <a:schemeClr val="tx1"/>
              </a:gs>
              <a:gs pos="100000">
                <a:schemeClr val="bg1">
                  <a:alpha val="0"/>
                </a:schemeClr>
              </a:gs>
            </a:gsLst>
            <a:lin ang="0" scaled="1"/>
          </a:gradFill>
        </p:spPr>
        <p:txBody>
          <a:bodyPr/>
          <a:lstStyle>
            <a:lvl1pPr marL="0" indent="0">
              <a:lnSpc>
                <a:spcPct val="100000"/>
              </a:lnSpc>
              <a:buFontTx/>
              <a:buNone/>
              <a:defRPr sz="1200">
                <a:ln>
                  <a:noFill/>
                </a:ln>
                <a:solidFill>
                  <a:schemeClr val="tx1"/>
                </a:solidFill>
                <a:effectLst/>
              </a:defRPr>
            </a:lvl1pPr>
          </a:lstStyle>
          <a:p>
            <a:r>
              <a:rPr lang="en-US" dirty="0"/>
              <a:t>.</a:t>
            </a:r>
          </a:p>
        </p:txBody>
      </p:sp>
      <p:sp>
        <p:nvSpPr>
          <p:cNvPr id="14" name="Picture Placeholder 2">
            <a:extLst>
              <a:ext uri="{FF2B5EF4-FFF2-40B4-BE49-F238E27FC236}">
                <a16:creationId xmlns:a16="http://schemas.microsoft.com/office/drawing/2014/main" id="{C1E449A8-337A-7A4C-A6A7-AB853987E81E}"/>
              </a:ext>
            </a:extLst>
          </p:cNvPr>
          <p:cNvSpPr>
            <a:spLocks noGrp="1"/>
          </p:cNvSpPr>
          <p:nvPr>
            <p:ph type="pic" sz="quarter" idx="11"/>
          </p:nvPr>
        </p:nvSpPr>
        <p:spPr>
          <a:xfrm>
            <a:off x="-2" y="0"/>
            <a:ext cx="9144000" cy="5143500"/>
          </a:xfrm>
          <a:prstGeom prst="rect">
            <a:avLst/>
          </a:prstGeom>
          <a:noFill/>
        </p:spPr>
        <p:txBody>
          <a:bodyPr/>
          <a:lstStyle/>
          <a:p>
            <a:endParaRPr lang="en-US" dirty="0"/>
          </a:p>
        </p:txBody>
      </p:sp>
      <p:sp>
        <p:nvSpPr>
          <p:cNvPr id="12" name="Title 10">
            <a:extLst>
              <a:ext uri="{FF2B5EF4-FFF2-40B4-BE49-F238E27FC236}">
                <a16:creationId xmlns:a16="http://schemas.microsoft.com/office/drawing/2014/main" id="{1B49611E-60E1-9F40-AEBD-452916E9C525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316072" y="1856201"/>
            <a:ext cx="4104463" cy="857250"/>
          </a:xfrm>
          <a:prstGeom prst="rect">
            <a:avLst/>
          </a:prstGeom>
        </p:spPr>
        <p:txBody>
          <a:bodyPr vert="horz" lIns="91430" tIns="45715" rIns="91430" bIns="45715"/>
          <a:lstStyle>
            <a:lvl1pPr algn="l">
              <a:defRPr sz="3600">
                <a:solidFill>
                  <a:srgbClr val="FFFFFF"/>
                </a:solidFill>
                <a:latin typeface="Arial"/>
                <a:cs typeface="Arial"/>
              </a:defRPr>
            </a:lvl1pPr>
          </a:lstStyle>
          <a:p>
            <a:r>
              <a:rPr lang="en-AU" dirty="0"/>
              <a:t>Click to edit title</a:t>
            </a:r>
            <a:endParaRPr lang="en-US" dirty="0"/>
          </a:p>
        </p:txBody>
      </p:sp>
      <p:sp>
        <p:nvSpPr>
          <p:cNvPr id="13" name="Text Placeholder 13">
            <a:extLst>
              <a:ext uri="{FF2B5EF4-FFF2-40B4-BE49-F238E27FC236}">
                <a16:creationId xmlns:a16="http://schemas.microsoft.com/office/drawing/2014/main" id="{B08B11CE-0010-3B41-BE82-A1D2B20DCD89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316072" y="2881771"/>
            <a:ext cx="4699793" cy="1481588"/>
          </a:xfrm>
          <a:prstGeom prst="rect">
            <a:avLst/>
          </a:prstGeom>
        </p:spPr>
        <p:txBody>
          <a:bodyPr vert="horz" lIns="91430" tIns="45715" rIns="91430" bIns="45715"/>
          <a:lstStyle>
            <a:lvl1pPr marL="0" indent="0">
              <a:buNone/>
              <a:defRPr sz="2000">
                <a:solidFill>
                  <a:srgbClr val="FFFFFF"/>
                </a:solidFill>
                <a:latin typeface="Arial"/>
                <a:cs typeface="Arial"/>
              </a:defRPr>
            </a:lvl1pPr>
            <a:lvl2pPr>
              <a:defRPr>
                <a:solidFill>
                  <a:srgbClr val="FFFFFF"/>
                </a:solidFill>
              </a:defRPr>
            </a:lvl2pPr>
            <a:lvl3pPr>
              <a:defRPr>
                <a:solidFill>
                  <a:srgbClr val="FFFFFF"/>
                </a:solidFill>
              </a:defRPr>
            </a:lvl3pPr>
            <a:lvl4pPr>
              <a:defRPr>
                <a:solidFill>
                  <a:srgbClr val="FFFFFF"/>
                </a:solidFill>
              </a:defRPr>
            </a:lvl4pPr>
            <a:lvl5pPr>
              <a:defRPr>
                <a:solidFill>
                  <a:srgbClr val="FFFFFF"/>
                </a:solidFill>
              </a:defRPr>
            </a:lvl5pPr>
          </a:lstStyle>
          <a:p>
            <a:pPr lvl="0"/>
            <a:r>
              <a:rPr lang="en-AU" dirty="0"/>
              <a:t>Click to edit Master text styles</a:t>
            </a:r>
            <a:endParaRPr lang="en-US" dirty="0"/>
          </a:p>
        </p:txBody>
      </p:sp>
      <p:cxnSp>
        <p:nvCxnSpPr>
          <p:cNvPr id="7" name="Straight Connector 6">
            <a:extLst>
              <a:ext uri="{FF2B5EF4-FFF2-40B4-BE49-F238E27FC236}">
                <a16:creationId xmlns:a16="http://schemas.microsoft.com/office/drawing/2014/main" id="{50403708-F1FD-E14F-9A4F-BE6CE30C9630}"/>
              </a:ext>
            </a:extLst>
          </p:cNvPr>
          <p:cNvCxnSpPr/>
          <p:nvPr userDrawn="1"/>
        </p:nvCxnSpPr>
        <p:spPr>
          <a:xfrm>
            <a:off x="0" y="4566390"/>
            <a:ext cx="9144000" cy="0"/>
          </a:xfrm>
          <a:prstGeom prst="line">
            <a:avLst/>
          </a:prstGeom>
          <a:ln w="19050">
            <a:solidFill>
              <a:schemeClr val="bg1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pic>
        <p:nvPicPr>
          <p:cNvPr id="9" name="Picture 8">
            <a:extLst>
              <a:ext uri="{FF2B5EF4-FFF2-40B4-BE49-F238E27FC236}">
                <a16:creationId xmlns:a16="http://schemas.microsoft.com/office/drawing/2014/main" id="{1001C1CB-55B7-7941-B3CB-44A6F1CFFEC4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7156094" y="4648084"/>
            <a:ext cx="1582962" cy="387530"/>
          </a:xfrm>
          <a:prstGeom prst="rect">
            <a:avLst/>
          </a:prstGeom>
        </p:spPr>
      </p:pic>
      <p:sp>
        <p:nvSpPr>
          <p:cNvPr id="10" name="Rectangle 9">
            <a:extLst>
              <a:ext uri="{FF2B5EF4-FFF2-40B4-BE49-F238E27FC236}">
                <a16:creationId xmlns:a16="http://schemas.microsoft.com/office/drawing/2014/main" id="{26C31E54-5A7E-2B42-BD6D-493CCF6B6D62}"/>
              </a:ext>
            </a:extLst>
          </p:cNvPr>
          <p:cNvSpPr/>
          <p:nvPr userDrawn="1"/>
        </p:nvSpPr>
        <p:spPr>
          <a:xfrm>
            <a:off x="1" y="1866337"/>
            <a:ext cx="138042" cy="636881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lIns="91430" tIns="45715" rIns="91430" bIns="45715" rtlCol="0" anchor="ctr"/>
          <a:lstStyle/>
          <a:p>
            <a:pPr algn="ctr"/>
            <a:endParaRPr lang="en-US"/>
          </a:p>
        </p:txBody>
      </p:sp>
      <p:pic>
        <p:nvPicPr>
          <p:cNvPr id="11" name="Picture 10">
            <a:extLst>
              <a:ext uri="{FF2B5EF4-FFF2-40B4-BE49-F238E27FC236}">
                <a16:creationId xmlns:a16="http://schemas.microsoft.com/office/drawing/2014/main" id="{BE7AD26A-D339-DC4B-AEDA-F2BEC4CFADEF}"/>
              </a:ext>
            </a:extLst>
          </p:cNvPr>
          <p:cNvPicPr>
            <a:picLocks noChangeAspect="1"/>
          </p:cNvPicPr>
          <p:nvPr userDrawn="1"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415909" y="384629"/>
            <a:ext cx="2092477" cy="512266"/>
          </a:xfrm>
          <a:prstGeom prst="rect">
            <a:avLst/>
          </a:prstGeom>
        </p:spPr>
      </p:pic>
      <p:pic>
        <p:nvPicPr>
          <p:cNvPr id="16" name="Picture 15"/>
          <p:cNvPicPr>
            <a:picLocks noChangeAspect="1"/>
          </p:cNvPicPr>
          <p:nvPr userDrawn="1"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062326" y="4645807"/>
            <a:ext cx="1800000" cy="42471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12298476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ub-page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52A5C912-D057-204A-909D-07608BAB289C}"/>
              </a:ext>
            </a:extLst>
          </p:cNvPr>
          <p:cNvSpPr>
            <a:spLocks noGrp="1"/>
          </p:cNvSpPr>
          <p:nvPr>
            <p:ph type="pic" sz="quarter" idx="11"/>
          </p:nvPr>
        </p:nvSpPr>
        <p:spPr>
          <a:xfrm>
            <a:off x="0" y="0"/>
            <a:ext cx="9144000" cy="4572000"/>
          </a:xfrm>
          <a:prstGeom prst="rect">
            <a:avLst/>
          </a:prstGeom>
          <a:noFill/>
        </p:spPr>
        <p:txBody>
          <a:bodyPr/>
          <a:lstStyle/>
          <a:p>
            <a:endParaRPr lang="en-US"/>
          </a:p>
        </p:txBody>
      </p:sp>
      <p:sp>
        <p:nvSpPr>
          <p:cNvPr id="13" name="SmartArt Placeholder 14">
            <a:extLst>
              <a:ext uri="{FF2B5EF4-FFF2-40B4-BE49-F238E27FC236}">
                <a16:creationId xmlns:a16="http://schemas.microsoft.com/office/drawing/2014/main" id="{5F573E7A-5353-904A-BC7E-42B6F132069F}"/>
              </a:ext>
            </a:extLst>
          </p:cNvPr>
          <p:cNvSpPr>
            <a:spLocks noGrp="1"/>
          </p:cNvSpPr>
          <p:nvPr>
            <p:ph type="dgm" sz="quarter" idx="12" hasCustomPrompt="1"/>
          </p:nvPr>
        </p:nvSpPr>
        <p:spPr>
          <a:xfrm>
            <a:off x="0" y="3762103"/>
            <a:ext cx="9144000" cy="804182"/>
          </a:xfrm>
          <a:prstGeom prst="rect">
            <a:avLst/>
          </a:prstGeom>
          <a:gradFill>
            <a:gsLst>
              <a:gs pos="0">
                <a:schemeClr val="tx1"/>
              </a:gs>
              <a:gs pos="100000">
                <a:schemeClr val="bg1">
                  <a:alpha val="0"/>
                </a:schemeClr>
              </a:gs>
            </a:gsLst>
            <a:lin ang="0" scaled="1"/>
          </a:gradFill>
        </p:spPr>
        <p:txBody>
          <a:bodyPr/>
          <a:lstStyle>
            <a:lvl1pPr marL="0" indent="0">
              <a:buFontTx/>
              <a:buNone/>
              <a:defRPr sz="1200">
                <a:ln>
                  <a:noFill/>
                </a:ln>
                <a:solidFill>
                  <a:schemeClr val="tx1"/>
                </a:solidFill>
                <a:effectLst/>
              </a:defRPr>
            </a:lvl1pPr>
          </a:lstStyle>
          <a:p>
            <a:r>
              <a:rPr lang="en-US" dirty="0"/>
              <a:t>.</a:t>
            </a:r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9B8A0426-BA11-C047-A839-22AA2CA03970}"/>
              </a:ext>
            </a:extLst>
          </p:cNvPr>
          <p:cNvSpPr/>
          <p:nvPr userDrawn="1"/>
        </p:nvSpPr>
        <p:spPr>
          <a:xfrm>
            <a:off x="0" y="4572000"/>
            <a:ext cx="9144000" cy="5715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/>
              <a:t>v</a:t>
            </a:r>
          </a:p>
        </p:txBody>
      </p:sp>
      <p:sp>
        <p:nvSpPr>
          <p:cNvPr id="6" name="Text Placeholder 13"/>
          <p:cNvSpPr>
            <a:spLocks noGrp="1"/>
          </p:cNvSpPr>
          <p:nvPr>
            <p:ph type="body" sz="quarter" idx="10"/>
          </p:nvPr>
        </p:nvSpPr>
        <p:spPr>
          <a:xfrm>
            <a:off x="316073" y="1264506"/>
            <a:ext cx="4126182" cy="3098854"/>
          </a:xfrm>
          <a:prstGeom prst="rect">
            <a:avLst/>
          </a:prstGeom>
        </p:spPr>
        <p:txBody>
          <a:bodyPr vert="horz" lIns="91430" tIns="45715" rIns="91430" bIns="45715"/>
          <a:lstStyle>
            <a:lvl1pPr marL="0" indent="0">
              <a:buNone/>
              <a:defRPr sz="2000">
                <a:solidFill>
                  <a:srgbClr val="FFFFFF"/>
                </a:solidFill>
                <a:latin typeface="Arial"/>
                <a:cs typeface="Arial"/>
              </a:defRPr>
            </a:lvl1pPr>
            <a:lvl2pPr>
              <a:defRPr>
                <a:solidFill>
                  <a:srgbClr val="FFFFFF"/>
                </a:solidFill>
              </a:defRPr>
            </a:lvl2pPr>
            <a:lvl3pPr>
              <a:defRPr>
                <a:solidFill>
                  <a:srgbClr val="FFFFFF"/>
                </a:solidFill>
              </a:defRPr>
            </a:lvl3pPr>
            <a:lvl4pPr>
              <a:defRPr>
                <a:solidFill>
                  <a:srgbClr val="FFFFFF"/>
                </a:solidFill>
              </a:defRPr>
            </a:lvl4pPr>
            <a:lvl5pPr>
              <a:defRPr>
                <a:solidFill>
                  <a:srgbClr val="FFFFFF"/>
                </a:solidFill>
              </a:defRPr>
            </a:lvl5pPr>
          </a:lstStyle>
          <a:p>
            <a:pPr lvl="0"/>
            <a:r>
              <a:rPr lang="en-AU" dirty="0"/>
              <a:t>Click to edit Master text styles</a:t>
            </a:r>
            <a:endParaRPr lang="en-US" dirty="0"/>
          </a:p>
        </p:txBody>
      </p:sp>
      <p:sp>
        <p:nvSpPr>
          <p:cNvPr id="7" name="Title 10"/>
          <p:cNvSpPr>
            <a:spLocks noGrp="1"/>
          </p:cNvSpPr>
          <p:nvPr>
            <p:ph type="title"/>
          </p:nvPr>
        </p:nvSpPr>
        <p:spPr>
          <a:xfrm>
            <a:off x="316072" y="297878"/>
            <a:ext cx="8229600" cy="857250"/>
          </a:xfrm>
          <a:prstGeom prst="rect">
            <a:avLst/>
          </a:prstGeom>
        </p:spPr>
        <p:txBody>
          <a:bodyPr vert="horz" lIns="91430" tIns="45715" rIns="91430" bIns="45715"/>
          <a:lstStyle>
            <a:lvl1pPr algn="l">
              <a:defRPr sz="3200">
                <a:solidFill>
                  <a:srgbClr val="FFFFFF"/>
                </a:solidFill>
                <a:latin typeface="Arial"/>
                <a:cs typeface="Arial"/>
              </a:defRPr>
            </a:lvl1pPr>
          </a:lstStyle>
          <a:p>
            <a:r>
              <a:rPr lang="en-AU" dirty="0"/>
              <a:t>Click to edit Master title style</a:t>
            </a:r>
            <a:endParaRPr lang="en-US" dirty="0"/>
          </a:p>
        </p:txBody>
      </p:sp>
      <p:pic>
        <p:nvPicPr>
          <p:cNvPr id="10" name="Picture 9">
            <a:extLst>
              <a:ext uri="{FF2B5EF4-FFF2-40B4-BE49-F238E27FC236}">
                <a16:creationId xmlns:a16="http://schemas.microsoft.com/office/drawing/2014/main" id="{B13641D5-F3D2-4242-AAB1-D19D0BA0D870}"/>
              </a:ext>
            </a:extLst>
          </p:cNvPr>
          <p:cNvPicPr>
            <a:picLocks noChangeAspect="1"/>
          </p:cNvPicPr>
          <p:nvPr userDrawn="1"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7145798" y="4643043"/>
            <a:ext cx="1603554" cy="392571"/>
          </a:xfrm>
          <a:prstGeom prst="rect">
            <a:avLst/>
          </a:prstGeom>
        </p:spPr>
      </p:pic>
      <p:sp>
        <p:nvSpPr>
          <p:cNvPr id="12" name="Rectangle 11">
            <a:extLst>
              <a:ext uri="{FF2B5EF4-FFF2-40B4-BE49-F238E27FC236}">
                <a16:creationId xmlns:a16="http://schemas.microsoft.com/office/drawing/2014/main" id="{365FE478-B6E4-FC44-BC01-F36D084ABDF5}"/>
              </a:ext>
            </a:extLst>
          </p:cNvPr>
          <p:cNvSpPr/>
          <p:nvPr userDrawn="1"/>
        </p:nvSpPr>
        <p:spPr>
          <a:xfrm>
            <a:off x="1" y="281598"/>
            <a:ext cx="138042" cy="636881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lIns="91430" tIns="45715" rIns="91430" bIns="45715" rtlCol="0" anchor="ctr"/>
          <a:lstStyle/>
          <a:p>
            <a:pPr algn="ctr"/>
            <a:endParaRPr lang="en-US"/>
          </a:p>
        </p:txBody>
      </p:sp>
      <p:pic>
        <p:nvPicPr>
          <p:cNvPr id="9" name="Picture 8"/>
          <p:cNvPicPr>
            <a:picLocks noChangeAspect="1"/>
          </p:cNvPicPr>
          <p:nvPr userDrawn="1"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062326" y="4645807"/>
            <a:ext cx="1800000" cy="42471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70474140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ext/Image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ext Placeholder 13">
            <a:extLst>
              <a:ext uri="{FF2B5EF4-FFF2-40B4-BE49-F238E27FC236}">
                <a16:creationId xmlns:a16="http://schemas.microsoft.com/office/drawing/2014/main" id="{F4CE5F8B-BEF2-B14A-BB48-5F256822F1EC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316072" y="1264506"/>
            <a:ext cx="4699793" cy="3098854"/>
          </a:xfrm>
          <a:prstGeom prst="rect">
            <a:avLst/>
          </a:prstGeom>
        </p:spPr>
        <p:txBody>
          <a:bodyPr vert="horz" lIns="91430" tIns="45715" rIns="91430" bIns="45715"/>
          <a:lstStyle>
            <a:lvl1pPr marL="0" indent="0">
              <a:buNone/>
              <a:defRPr sz="2000">
                <a:solidFill>
                  <a:schemeClr val="tx1">
                    <a:lumMod val="75000"/>
                    <a:lumOff val="25000"/>
                  </a:schemeClr>
                </a:solidFill>
                <a:latin typeface="Arial"/>
                <a:cs typeface="Arial"/>
              </a:defRPr>
            </a:lvl1pPr>
            <a:lvl2pPr>
              <a:defRPr>
                <a:solidFill>
                  <a:srgbClr val="FFFFFF"/>
                </a:solidFill>
              </a:defRPr>
            </a:lvl2pPr>
            <a:lvl3pPr>
              <a:defRPr>
                <a:solidFill>
                  <a:srgbClr val="FFFFFF"/>
                </a:solidFill>
              </a:defRPr>
            </a:lvl3pPr>
            <a:lvl4pPr>
              <a:defRPr>
                <a:solidFill>
                  <a:srgbClr val="FFFFFF"/>
                </a:solidFill>
              </a:defRPr>
            </a:lvl4pPr>
            <a:lvl5pPr>
              <a:defRPr>
                <a:solidFill>
                  <a:srgbClr val="FFFFFF"/>
                </a:solidFill>
              </a:defRPr>
            </a:lvl5pPr>
          </a:lstStyle>
          <a:p>
            <a:pPr lvl="0"/>
            <a:r>
              <a:rPr lang="en-AU" dirty="0"/>
              <a:t>Click to edit Master text styles</a:t>
            </a:r>
            <a:endParaRPr lang="en-US" dirty="0"/>
          </a:p>
        </p:txBody>
      </p:sp>
      <p:sp>
        <p:nvSpPr>
          <p:cNvPr id="10" name="Title 10">
            <a:extLst>
              <a:ext uri="{FF2B5EF4-FFF2-40B4-BE49-F238E27FC236}">
                <a16:creationId xmlns:a16="http://schemas.microsoft.com/office/drawing/2014/main" id="{EAE8A82C-C6C7-AF47-905D-05B46520E68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16073" y="297878"/>
            <a:ext cx="5757313" cy="857250"/>
          </a:xfrm>
          <a:prstGeom prst="rect">
            <a:avLst/>
          </a:prstGeom>
        </p:spPr>
        <p:txBody>
          <a:bodyPr vert="horz" lIns="91430" tIns="45715" rIns="91430" bIns="45715"/>
          <a:lstStyle>
            <a:lvl1pPr algn="l">
              <a:defRPr sz="3200">
                <a:solidFill>
                  <a:schemeClr val="tx1">
                    <a:lumMod val="75000"/>
                    <a:lumOff val="25000"/>
                  </a:schemeClr>
                </a:solidFill>
                <a:latin typeface="Arial"/>
                <a:cs typeface="Arial"/>
              </a:defRPr>
            </a:lvl1pPr>
          </a:lstStyle>
          <a:p>
            <a:r>
              <a:rPr lang="en-AU" dirty="0"/>
              <a:t>Click to edit Master title style</a:t>
            </a:r>
            <a:endParaRPr lang="en-US" dirty="0"/>
          </a:p>
        </p:txBody>
      </p:sp>
      <p:sp>
        <p:nvSpPr>
          <p:cNvPr id="12" name="Picture Placeholder 11">
            <a:extLst>
              <a:ext uri="{FF2B5EF4-FFF2-40B4-BE49-F238E27FC236}">
                <a16:creationId xmlns:a16="http://schemas.microsoft.com/office/drawing/2014/main" id="{9AB1DAB2-7DF4-1940-8400-DEC08E6E2051}"/>
              </a:ext>
            </a:extLst>
          </p:cNvPr>
          <p:cNvSpPr>
            <a:spLocks noGrp="1"/>
          </p:cNvSpPr>
          <p:nvPr>
            <p:ph type="pic" sz="quarter" idx="11"/>
          </p:nvPr>
        </p:nvSpPr>
        <p:spPr>
          <a:xfrm>
            <a:off x="6389688" y="0"/>
            <a:ext cx="2754312" cy="4560888"/>
          </a:xfrm>
          <a:prstGeom prst="rect">
            <a:avLst/>
          </a:prstGeom>
        </p:spPr>
        <p:txBody>
          <a:bodyPr/>
          <a:lstStyle/>
          <a:p>
            <a:endParaRPr lang="en-US" dirty="0"/>
          </a:p>
        </p:txBody>
      </p:sp>
      <p:sp>
        <p:nvSpPr>
          <p:cNvPr id="18" name="Rectangle 17">
            <a:extLst>
              <a:ext uri="{FF2B5EF4-FFF2-40B4-BE49-F238E27FC236}">
                <a16:creationId xmlns:a16="http://schemas.microsoft.com/office/drawing/2014/main" id="{549279D0-856C-FF46-B61B-ED383904F9F9}"/>
              </a:ext>
            </a:extLst>
          </p:cNvPr>
          <p:cNvSpPr/>
          <p:nvPr userDrawn="1"/>
        </p:nvSpPr>
        <p:spPr>
          <a:xfrm>
            <a:off x="1" y="281598"/>
            <a:ext cx="138042" cy="636881"/>
          </a:xfrm>
          <a:prstGeom prst="rect">
            <a:avLst/>
          </a:prstGeom>
          <a:solidFill>
            <a:srgbClr val="95C129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lIns="91430" tIns="45715" rIns="91430" bIns="45715"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792407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Bullet page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ext Placeholder 13">
            <a:extLst>
              <a:ext uri="{FF2B5EF4-FFF2-40B4-BE49-F238E27FC236}">
                <a16:creationId xmlns:a16="http://schemas.microsoft.com/office/drawing/2014/main" id="{38360BC9-78F2-3342-B422-2A05B4559A77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316073" y="1264506"/>
            <a:ext cx="4253893" cy="3098854"/>
          </a:xfrm>
          <a:prstGeom prst="rect">
            <a:avLst/>
          </a:prstGeom>
        </p:spPr>
        <p:txBody>
          <a:bodyPr vert="horz" lIns="91430" tIns="45715" rIns="91430" bIns="45715"/>
          <a:lstStyle>
            <a:lvl1pPr marL="342861" indent="-342861">
              <a:buFont typeface="Wingdings" charset="2"/>
              <a:buChar char="§"/>
              <a:defRPr sz="2000">
                <a:solidFill>
                  <a:schemeClr val="tx1">
                    <a:lumMod val="75000"/>
                    <a:lumOff val="25000"/>
                  </a:schemeClr>
                </a:solidFill>
                <a:latin typeface="Arial"/>
                <a:cs typeface="Arial"/>
              </a:defRPr>
            </a:lvl1pPr>
            <a:lvl2pPr>
              <a:defRPr>
                <a:solidFill>
                  <a:srgbClr val="FFFFFF"/>
                </a:solidFill>
              </a:defRPr>
            </a:lvl2pPr>
            <a:lvl3pPr>
              <a:defRPr>
                <a:solidFill>
                  <a:srgbClr val="FFFFFF"/>
                </a:solidFill>
              </a:defRPr>
            </a:lvl3pPr>
            <a:lvl4pPr>
              <a:defRPr>
                <a:solidFill>
                  <a:srgbClr val="FFFFFF"/>
                </a:solidFill>
              </a:defRPr>
            </a:lvl4pPr>
            <a:lvl5pPr>
              <a:defRPr>
                <a:solidFill>
                  <a:srgbClr val="FFFFFF"/>
                </a:solidFill>
              </a:defRPr>
            </a:lvl5pPr>
          </a:lstStyle>
          <a:p>
            <a:pPr lvl="0"/>
            <a:r>
              <a:rPr lang="en-AU" dirty="0"/>
              <a:t>Click to edit Master text styles</a:t>
            </a:r>
            <a:endParaRPr lang="en-US" dirty="0"/>
          </a:p>
        </p:txBody>
      </p:sp>
      <p:sp>
        <p:nvSpPr>
          <p:cNvPr id="8" name="Title 10">
            <a:extLst>
              <a:ext uri="{FF2B5EF4-FFF2-40B4-BE49-F238E27FC236}">
                <a16:creationId xmlns:a16="http://schemas.microsoft.com/office/drawing/2014/main" id="{8242FB39-69DF-7E45-ACC5-FC8C1140D99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16072" y="297878"/>
            <a:ext cx="8215976" cy="857250"/>
          </a:xfrm>
          <a:prstGeom prst="rect">
            <a:avLst/>
          </a:prstGeom>
        </p:spPr>
        <p:txBody>
          <a:bodyPr vert="horz" lIns="91430" tIns="45715" rIns="91430" bIns="45715"/>
          <a:lstStyle>
            <a:lvl1pPr algn="l">
              <a:defRPr sz="3200">
                <a:solidFill>
                  <a:schemeClr val="tx1">
                    <a:lumMod val="75000"/>
                    <a:lumOff val="25000"/>
                  </a:schemeClr>
                </a:solidFill>
                <a:latin typeface="Arial"/>
                <a:cs typeface="Arial"/>
              </a:defRPr>
            </a:lvl1pPr>
          </a:lstStyle>
          <a:p>
            <a:r>
              <a:rPr lang="en-AU" dirty="0"/>
              <a:t>Click to edit Master title style</a:t>
            </a:r>
            <a:endParaRPr lang="en-US" dirty="0"/>
          </a:p>
        </p:txBody>
      </p:sp>
      <p:sp>
        <p:nvSpPr>
          <p:cNvPr id="15" name="Rectangle 14">
            <a:extLst>
              <a:ext uri="{FF2B5EF4-FFF2-40B4-BE49-F238E27FC236}">
                <a16:creationId xmlns:a16="http://schemas.microsoft.com/office/drawing/2014/main" id="{654A1B18-E286-F640-A7DF-AE9E73BC06B0}"/>
              </a:ext>
            </a:extLst>
          </p:cNvPr>
          <p:cNvSpPr/>
          <p:nvPr userDrawn="1"/>
        </p:nvSpPr>
        <p:spPr>
          <a:xfrm>
            <a:off x="1" y="281598"/>
            <a:ext cx="138042" cy="636881"/>
          </a:xfrm>
          <a:prstGeom prst="rect">
            <a:avLst/>
          </a:prstGeom>
          <a:solidFill>
            <a:srgbClr val="95C129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lIns="91430" tIns="45715" rIns="91430" bIns="45715"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9217045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Infographic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3" name="Freeform 62">
            <a:extLst>
              <a:ext uri="{FF2B5EF4-FFF2-40B4-BE49-F238E27FC236}">
                <a16:creationId xmlns:a16="http://schemas.microsoft.com/office/drawing/2014/main" id="{40AA5207-4FE6-A84C-BDA8-F6AC4371F0EE}"/>
              </a:ext>
            </a:extLst>
          </p:cNvPr>
          <p:cNvSpPr/>
          <p:nvPr userDrawn="1"/>
        </p:nvSpPr>
        <p:spPr>
          <a:xfrm>
            <a:off x="1883086" y="1937912"/>
            <a:ext cx="2644316" cy="2623310"/>
          </a:xfrm>
          <a:custGeom>
            <a:avLst/>
            <a:gdLst>
              <a:gd name="connsiteX0" fmla="*/ 2644316 w 2644316"/>
              <a:gd name="connsiteY0" fmla="*/ 0 h 2623310"/>
              <a:gd name="connsiteX1" fmla="*/ 2644316 w 2644316"/>
              <a:gd name="connsiteY1" fmla="*/ 2065448 h 2623310"/>
              <a:gd name="connsiteX2" fmla="*/ 2545626 w 2644316"/>
              <a:gd name="connsiteY2" fmla="*/ 2075396 h 2623310"/>
              <a:gd name="connsiteX3" fmla="*/ 2099064 w 2644316"/>
              <a:gd name="connsiteY3" fmla="*/ 2623310 h 2623310"/>
              <a:gd name="connsiteX4" fmla="*/ 0 w 2644316"/>
              <a:gd name="connsiteY4" fmla="*/ 2623310 h 2623310"/>
              <a:gd name="connsiteX5" fmla="*/ 11742 w 2644316"/>
              <a:gd name="connsiteY5" fmla="*/ 2390779 h 2623310"/>
              <a:gd name="connsiteX6" fmla="*/ 2406411 w 2644316"/>
              <a:gd name="connsiteY6" fmla="*/ 11264 h 2623310"/>
              <a:gd name="connsiteX7" fmla="*/ 2644316 w 2644316"/>
              <a:gd name="connsiteY7" fmla="*/ 0 h 262331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2644316" h="2623310">
                <a:moveTo>
                  <a:pt x="2644316" y="0"/>
                </a:moveTo>
                <a:lnTo>
                  <a:pt x="2644316" y="2065448"/>
                </a:lnTo>
                <a:lnTo>
                  <a:pt x="2545626" y="2075396"/>
                </a:lnTo>
                <a:cubicBezTo>
                  <a:pt x="2290773" y="2127547"/>
                  <a:pt x="2099064" y="2353040"/>
                  <a:pt x="2099064" y="2623310"/>
                </a:cubicBezTo>
                <a:lnTo>
                  <a:pt x="0" y="2623310"/>
                </a:lnTo>
                <a:lnTo>
                  <a:pt x="11742" y="2390779"/>
                </a:lnTo>
                <a:cubicBezTo>
                  <a:pt x="139638" y="1131403"/>
                  <a:pt x="1144741" y="131351"/>
                  <a:pt x="2406411" y="11264"/>
                </a:cubicBezTo>
                <a:lnTo>
                  <a:pt x="2644316" y="0"/>
                </a:lnTo>
                <a:close/>
              </a:path>
            </a:pathLst>
          </a:custGeom>
          <a:solidFill>
            <a:srgbClr val="007D9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64" name="Freeform 63">
            <a:extLst>
              <a:ext uri="{FF2B5EF4-FFF2-40B4-BE49-F238E27FC236}">
                <a16:creationId xmlns:a16="http://schemas.microsoft.com/office/drawing/2014/main" id="{0004C942-958D-3C4B-9920-3A1657966403}"/>
              </a:ext>
            </a:extLst>
          </p:cNvPr>
          <p:cNvSpPr/>
          <p:nvPr userDrawn="1"/>
        </p:nvSpPr>
        <p:spPr>
          <a:xfrm flipH="1">
            <a:off x="4608582" y="1937451"/>
            <a:ext cx="2647500" cy="2623310"/>
          </a:xfrm>
          <a:custGeom>
            <a:avLst/>
            <a:gdLst>
              <a:gd name="connsiteX0" fmla="*/ 2644316 w 2644316"/>
              <a:gd name="connsiteY0" fmla="*/ 0 h 2623310"/>
              <a:gd name="connsiteX1" fmla="*/ 2644316 w 2644316"/>
              <a:gd name="connsiteY1" fmla="*/ 2065448 h 2623310"/>
              <a:gd name="connsiteX2" fmla="*/ 2545626 w 2644316"/>
              <a:gd name="connsiteY2" fmla="*/ 2075396 h 2623310"/>
              <a:gd name="connsiteX3" fmla="*/ 2099064 w 2644316"/>
              <a:gd name="connsiteY3" fmla="*/ 2623310 h 2623310"/>
              <a:gd name="connsiteX4" fmla="*/ 0 w 2644316"/>
              <a:gd name="connsiteY4" fmla="*/ 2623310 h 2623310"/>
              <a:gd name="connsiteX5" fmla="*/ 11742 w 2644316"/>
              <a:gd name="connsiteY5" fmla="*/ 2390779 h 2623310"/>
              <a:gd name="connsiteX6" fmla="*/ 2406411 w 2644316"/>
              <a:gd name="connsiteY6" fmla="*/ 11264 h 2623310"/>
              <a:gd name="connsiteX7" fmla="*/ 2644316 w 2644316"/>
              <a:gd name="connsiteY7" fmla="*/ 0 h 262331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2644316" h="2623310">
                <a:moveTo>
                  <a:pt x="2644316" y="0"/>
                </a:moveTo>
                <a:lnTo>
                  <a:pt x="2644316" y="2065448"/>
                </a:lnTo>
                <a:lnTo>
                  <a:pt x="2545626" y="2075396"/>
                </a:lnTo>
                <a:cubicBezTo>
                  <a:pt x="2290773" y="2127547"/>
                  <a:pt x="2099064" y="2353040"/>
                  <a:pt x="2099064" y="2623310"/>
                </a:cubicBezTo>
                <a:lnTo>
                  <a:pt x="0" y="2623310"/>
                </a:lnTo>
                <a:lnTo>
                  <a:pt x="11742" y="2390779"/>
                </a:lnTo>
                <a:cubicBezTo>
                  <a:pt x="139638" y="1131403"/>
                  <a:pt x="1144741" y="131351"/>
                  <a:pt x="2406411" y="11264"/>
                </a:cubicBezTo>
                <a:lnTo>
                  <a:pt x="2644316" y="0"/>
                </a:lnTo>
                <a:close/>
              </a:path>
            </a:pathLst>
          </a:custGeom>
          <a:solidFill>
            <a:srgbClr val="FBBA00"/>
          </a:solidFill>
          <a:ln>
            <a:solidFill>
              <a:srgbClr val="95C84B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9" name="Title 10">
            <a:extLst>
              <a:ext uri="{FF2B5EF4-FFF2-40B4-BE49-F238E27FC236}">
                <a16:creationId xmlns:a16="http://schemas.microsoft.com/office/drawing/2014/main" id="{7A52CB49-AA40-0C4A-B2AB-8E03C1EFCB1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16072" y="297878"/>
            <a:ext cx="8215976" cy="857250"/>
          </a:xfrm>
          <a:prstGeom prst="rect">
            <a:avLst/>
          </a:prstGeom>
        </p:spPr>
        <p:txBody>
          <a:bodyPr vert="horz" lIns="91430" tIns="45715" rIns="91430" bIns="45715"/>
          <a:lstStyle>
            <a:lvl1pPr algn="l">
              <a:defRPr sz="3200">
                <a:solidFill>
                  <a:schemeClr val="tx1">
                    <a:lumMod val="75000"/>
                    <a:lumOff val="25000"/>
                  </a:schemeClr>
                </a:solidFill>
                <a:latin typeface="Arial"/>
                <a:cs typeface="Arial"/>
              </a:defRPr>
            </a:lvl1pPr>
          </a:lstStyle>
          <a:p>
            <a:r>
              <a:rPr lang="en-AU" dirty="0"/>
              <a:t>Click to edit Master title style</a:t>
            </a:r>
            <a:endParaRPr lang="en-US" dirty="0"/>
          </a:p>
        </p:txBody>
      </p:sp>
      <p:sp>
        <p:nvSpPr>
          <p:cNvPr id="49" name="Rectangle 48">
            <a:extLst>
              <a:ext uri="{FF2B5EF4-FFF2-40B4-BE49-F238E27FC236}">
                <a16:creationId xmlns:a16="http://schemas.microsoft.com/office/drawing/2014/main" id="{47087B58-AB94-1547-8A34-A4AA1E66A7AE}"/>
              </a:ext>
            </a:extLst>
          </p:cNvPr>
          <p:cNvSpPr/>
          <p:nvPr userDrawn="1"/>
        </p:nvSpPr>
        <p:spPr>
          <a:xfrm>
            <a:off x="1" y="281598"/>
            <a:ext cx="138042" cy="636881"/>
          </a:xfrm>
          <a:prstGeom prst="rect">
            <a:avLst/>
          </a:prstGeom>
          <a:solidFill>
            <a:srgbClr val="95C129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lIns="91430" tIns="45715" rIns="91430" bIns="45715" rtlCol="0" anchor="ctr"/>
          <a:lstStyle/>
          <a:p>
            <a:pPr algn="ctr"/>
            <a:endParaRPr lang="en-US"/>
          </a:p>
        </p:txBody>
      </p:sp>
      <p:sp>
        <p:nvSpPr>
          <p:cNvPr id="50" name="Text Placeholder 13">
            <a:extLst>
              <a:ext uri="{FF2B5EF4-FFF2-40B4-BE49-F238E27FC236}">
                <a16:creationId xmlns:a16="http://schemas.microsoft.com/office/drawing/2014/main" id="{5672F11C-BFCB-5D47-8F88-E1272CBE0B0E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288925" y="3058020"/>
            <a:ext cx="1567275" cy="778914"/>
          </a:xfrm>
          <a:prstGeom prst="rect">
            <a:avLst/>
          </a:prstGeom>
        </p:spPr>
        <p:txBody>
          <a:bodyPr vert="horz" lIns="91430" tIns="45715" rIns="91430" bIns="45715"/>
          <a:lstStyle>
            <a:lvl1pPr marL="0" indent="0">
              <a:buFont typeface="Wingdings" charset="2"/>
              <a:buNone/>
              <a:defRPr sz="800">
                <a:solidFill>
                  <a:schemeClr val="tx1">
                    <a:lumMod val="75000"/>
                    <a:lumOff val="25000"/>
                  </a:schemeClr>
                </a:solidFill>
                <a:latin typeface="Arial"/>
                <a:cs typeface="Arial"/>
              </a:defRPr>
            </a:lvl1pPr>
            <a:lvl2pPr>
              <a:defRPr>
                <a:solidFill>
                  <a:srgbClr val="FFFFFF"/>
                </a:solidFill>
              </a:defRPr>
            </a:lvl2pPr>
            <a:lvl3pPr>
              <a:defRPr>
                <a:solidFill>
                  <a:srgbClr val="FFFFFF"/>
                </a:solidFill>
              </a:defRPr>
            </a:lvl3pPr>
            <a:lvl4pPr>
              <a:defRPr>
                <a:solidFill>
                  <a:srgbClr val="FFFFFF"/>
                </a:solidFill>
              </a:defRPr>
            </a:lvl4pPr>
            <a:lvl5pPr>
              <a:defRPr>
                <a:solidFill>
                  <a:srgbClr val="FFFFFF"/>
                </a:solidFill>
              </a:defRPr>
            </a:lvl5pPr>
          </a:lstStyle>
          <a:p>
            <a:pPr lvl="0"/>
            <a:r>
              <a:rPr lang="en-AU" dirty="0"/>
              <a:t>Click to edit Master text styles</a:t>
            </a:r>
            <a:endParaRPr lang="en-US" dirty="0"/>
          </a:p>
        </p:txBody>
      </p:sp>
      <p:cxnSp>
        <p:nvCxnSpPr>
          <p:cNvPr id="52" name="Elbow Connector 51">
            <a:extLst>
              <a:ext uri="{FF2B5EF4-FFF2-40B4-BE49-F238E27FC236}">
                <a16:creationId xmlns:a16="http://schemas.microsoft.com/office/drawing/2014/main" id="{CF39C262-8210-1349-A96A-2A60E142D891}"/>
              </a:ext>
            </a:extLst>
          </p:cNvPr>
          <p:cNvCxnSpPr>
            <a:cxnSpLocks/>
          </p:cNvCxnSpPr>
          <p:nvPr userDrawn="1"/>
        </p:nvCxnSpPr>
        <p:spPr>
          <a:xfrm>
            <a:off x="343204" y="3005092"/>
            <a:ext cx="2891766" cy="563073"/>
          </a:xfrm>
          <a:prstGeom prst="bentConnector2">
            <a:avLst/>
          </a:prstGeom>
          <a:ln w="12700">
            <a:solidFill>
              <a:schemeClr val="tx1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53" name="Text Placeholder 13">
            <a:extLst>
              <a:ext uri="{FF2B5EF4-FFF2-40B4-BE49-F238E27FC236}">
                <a16:creationId xmlns:a16="http://schemas.microsoft.com/office/drawing/2014/main" id="{AFF1B53A-561F-CA47-B1B5-6C4125DC4DD0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1315547" y="1512815"/>
            <a:ext cx="1567275" cy="940219"/>
          </a:xfrm>
          <a:prstGeom prst="rect">
            <a:avLst/>
          </a:prstGeom>
        </p:spPr>
        <p:txBody>
          <a:bodyPr vert="horz" lIns="91430" tIns="45715" rIns="91430" bIns="45715"/>
          <a:lstStyle>
            <a:lvl1pPr marL="0" indent="0">
              <a:buFont typeface="Wingdings" charset="2"/>
              <a:buNone/>
              <a:defRPr sz="800">
                <a:solidFill>
                  <a:schemeClr val="tx1">
                    <a:lumMod val="75000"/>
                    <a:lumOff val="25000"/>
                  </a:schemeClr>
                </a:solidFill>
                <a:latin typeface="Arial"/>
                <a:cs typeface="Arial"/>
              </a:defRPr>
            </a:lvl1pPr>
            <a:lvl2pPr>
              <a:defRPr>
                <a:solidFill>
                  <a:srgbClr val="FFFFFF"/>
                </a:solidFill>
              </a:defRPr>
            </a:lvl2pPr>
            <a:lvl3pPr>
              <a:defRPr>
                <a:solidFill>
                  <a:srgbClr val="FFFFFF"/>
                </a:solidFill>
              </a:defRPr>
            </a:lvl3pPr>
            <a:lvl4pPr>
              <a:defRPr>
                <a:solidFill>
                  <a:srgbClr val="FFFFFF"/>
                </a:solidFill>
              </a:defRPr>
            </a:lvl4pPr>
            <a:lvl5pPr>
              <a:defRPr>
                <a:solidFill>
                  <a:srgbClr val="FFFFFF"/>
                </a:solidFill>
              </a:defRPr>
            </a:lvl5pPr>
          </a:lstStyle>
          <a:p>
            <a:pPr lvl="0"/>
            <a:r>
              <a:rPr lang="en-AU" dirty="0"/>
              <a:t>Click to edit Master text styles</a:t>
            </a:r>
            <a:endParaRPr lang="en-US" dirty="0"/>
          </a:p>
        </p:txBody>
      </p:sp>
      <p:cxnSp>
        <p:nvCxnSpPr>
          <p:cNvPr id="54" name="Elbow Connector 53">
            <a:extLst>
              <a:ext uri="{FF2B5EF4-FFF2-40B4-BE49-F238E27FC236}">
                <a16:creationId xmlns:a16="http://schemas.microsoft.com/office/drawing/2014/main" id="{C895B2F3-A3EF-CB46-B557-7C8737C7E39F}"/>
              </a:ext>
            </a:extLst>
          </p:cNvPr>
          <p:cNvCxnSpPr>
            <a:cxnSpLocks/>
          </p:cNvCxnSpPr>
          <p:nvPr userDrawn="1"/>
        </p:nvCxnSpPr>
        <p:spPr>
          <a:xfrm>
            <a:off x="1253756" y="1454453"/>
            <a:ext cx="2508989" cy="1060860"/>
          </a:xfrm>
          <a:prstGeom prst="bentConnector2">
            <a:avLst/>
          </a:prstGeom>
          <a:ln w="12700">
            <a:solidFill>
              <a:schemeClr val="tx1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55" name="Text Placeholder 13">
            <a:extLst>
              <a:ext uri="{FF2B5EF4-FFF2-40B4-BE49-F238E27FC236}">
                <a16:creationId xmlns:a16="http://schemas.microsoft.com/office/drawing/2014/main" id="{309376AB-51FE-6840-AE30-BBDCE7D781EA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7238467" y="2810958"/>
            <a:ext cx="1567275" cy="1002095"/>
          </a:xfrm>
          <a:prstGeom prst="rect">
            <a:avLst/>
          </a:prstGeom>
        </p:spPr>
        <p:txBody>
          <a:bodyPr vert="horz" lIns="91430" tIns="45715" rIns="91430" bIns="45715"/>
          <a:lstStyle>
            <a:lvl1pPr marL="0" indent="0">
              <a:buFont typeface="Wingdings" charset="2"/>
              <a:buNone/>
              <a:defRPr sz="800">
                <a:solidFill>
                  <a:schemeClr val="tx1">
                    <a:lumMod val="75000"/>
                    <a:lumOff val="25000"/>
                  </a:schemeClr>
                </a:solidFill>
                <a:latin typeface="Arial"/>
                <a:cs typeface="Arial"/>
              </a:defRPr>
            </a:lvl1pPr>
            <a:lvl2pPr>
              <a:defRPr>
                <a:solidFill>
                  <a:srgbClr val="FFFFFF"/>
                </a:solidFill>
              </a:defRPr>
            </a:lvl2pPr>
            <a:lvl3pPr>
              <a:defRPr>
                <a:solidFill>
                  <a:srgbClr val="FFFFFF"/>
                </a:solidFill>
              </a:defRPr>
            </a:lvl3pPr>
            <a:lvl4pPr>
              <a:defRPr>
                <a:solidFill>
                  <a:srgbClr val="FFFFFF"/>
                </a:solidFill>
              </a:defRPr>
            </a:lvl4pPr>
            <a:lvl5pPr>
              <a:defRPr>
                <a:solidFill>
                  <a:srgbClr val="FFFFFF"/>
                </a:solidFill>
              </a:defRPr>
            </a:lvl5pPr>
          </a:lstStyle>
          <a:p>
            <a:pPr lvl="0"/>
            <a:r>
              <a:rPr lang="en-AU" dirty="0"/>
              <a:t>Click to edit Master text styles</a:t>
            </a:r>
            <a:endParaRPr lang="en-US" dirty="0"/>
          </a:p>
        </p:txBody>
      </p:sp>
      <p:cxnSp>
        <p:nvCxnSpPr>
          <p:cNvPr id="56" name="Elbow Connector 55">
            <a:extLst>
              <a:ext uri="{FF2B5EF4-FFF2-40B4-BE49-F238E27FC236}">
                <a16:creationId xmlns:a16="http://schemas.microsoft.com/office/drawing/2014/main" id="{BB4C099E-0D11-284E-BB9D-A5B9FCFEA3AF}"/>
              </a:ext>
            </a:extLst>
          </p:cNvPr>
          <p:cNvCxnSpPr>
            <a:cxnSpLocks/>
          </p:cNvCxnSpPr>
          <p:nvPr userDrawn="1"/>
        </p:nvCxnSpPr>
        <p:spPr>
          <a:xfrm rot="5400000" flipH="1" flipV="1">
            <a:off x="6942874" y="1772793"/>
            <a:ext cx="807961" cy="2782784"/>
          </a:xfrm>
          <a:prstGeom prst="bentConnector2">
            <a:avLst/>
          </a:prstGeom>
          <a:ln w="12700">
            <a:solidFill>
              <a:schemeClr val="tx1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57" name="Text Placeholder 13">
            <a:extLst>
              <a:ext uri="{FF2B5EF4-FFF2-40B4-BE49-F238E27FC236}">
                <a16:creationId xmlns:a16="http://schemas.microsoft.com/office/drawing/2014/main" id="{F9EBC7DE-ADFE-F940-B1AE-83256CBFD409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6082406" y="1392762"/>
            <a:ext cx="1567275" cy="1002095"/>
          </a:xfrm>
          <a:prstGeom prst="rect">
            <a:avLst/>
          </a:prstGeom>
        </p:spPr>
        <p:txBody>
          <a:bodyPr vert="horz" lIns="91430" tIns="45715" rIns="91430" bIns="45715"/>
          <a:lstStyle>
            <a:lvl1pPr marL="0" indent="0">
              <a:buFont typeface="Wingdings" charset="2"/>
              <a:buNone/>
              <a:defRPr sz="800">
                <a:solidFill>
                  <a:schemeClr val="tx1">
                    <a:lumMod val="75000"/>
                    <a:lumOff val="25000"/>
                  </a:schemeClr>
                </a:solidFill>
                <a:latin typeface="Arial"/>
                <a:cs typeface="Arial"/>
              </a:defRPr>
            </a:lvl1pPr>
            <a:lvl2pPr>
              <a:defRPr>
                <a:solidFill>
                  <a:srgbClr val="FFFFFF"/>
                </a:solidFill>
              </a:defRPr>
            </a:lvl2pPr>
            <a:lvl3pPr>
              <a:defRPr>
                <a:solidFill>
                  <a:srgbClr val="FFFFFF"/>
                </a:solidFill>
              </a:defRPr>
            </a:lvl3pPr>
            <a:lvl4pPr>
              <a:defRPr>
                <a:solidFill>
                  <a:srgbClr val="FFFFFF"/>
                </a:solidFill>
              </a:defRPr>
            </a:lvl4pPr>
            <a:lvl5pPr>
              <a:defRPr>
                <a:solidFill>
                  <a:srgbClr val="FFFFFF"/>
                </a:solidFill>
              </a:defRPr>
            </a:lvl5pPr>
          </a:lstStyle>
          <a:p>
            <a:pPr lvl="0"/>
            <a:r>
              <a:rPr lang="en-AU" dirty="0"/>
              <a:t>Click to edit Master text styles</a:t>
            </a:r>
            <a:endParaRPr lang="en-US" dirty="0"/>
          </a:p>
        </p:txBody>
      </p:sp>
      <p:cxnSp>
        <p:nvCxnSpPr>
          <p:cNvPr id="58" name="Elbow Connector 57">
            <a:extLst>
              <a:ext uri="{FF2B5EF4-FFF2-40B4-BE49-F238E27FC236}">
                <a16:creationId xmlns:a16="http://schemas.microsoft.com/office/drawing/2014/main" id="{7FD92770-1C8F-FF4D-8143-664E4F8DD98F}"/>
              </a:ext>
            </a:extLst>
          </p:cNvPr>
          <p:cNvCxnSpPr>
            <a:cxnSpLocks/>
          </p:cNvCxnSpPr>
          <p:nvPr userDrawn="1"/>
        </p:nvCxnSpPr>
        <p:spPr>
          <a:xfrm rot="5400000" flipH="1" flipV="1">
            <a:off x="5888349" y="848565"/>
            <a:ext cx="1180255" cy="2153242"/>
          </a:xfrm>
          <a:prstGeom prst="bentConnector2">
            <a:avLst/>
          </a:prstGeom>
          <a:ln w="12700">
            <a:solidFill>
              <a:schemeClr val="tx1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8" name="Picture Placeholder 2">
            <a:extLst>
              <a:ext uri="{FF2B5EF4-FFF2-40B4-BE49-F238E27FC236}">
                <a16:creationId xmlns:a16="http://schemas.microsoft.com/office/drawing/2014/main" id="{A54F0715-1F9E-9D47-A63D-4D03124C95D3}"/>
              </a:ext>
            </a:extLst>
          </p:cNvPr>
          <p:cNvSpPr>
            <a:spLocks noGrp="1"/>
          </p:cNvSpPr>
          <p:nvPr>
            <p:ph type="pic" sz="quarter" idx="14" hasCustomPrompt="1"/>
          </p:nvPr>
        </p:nvSpPr>
        <p:spPr>
          <a:xfrm>
            <a:off x="3011770" y="3589853"/>
            <a:ext cx="446400" cy="446400"/>
          </a:xfrm>
          <a:prstGeom prst="rect">
            <a:avLst/>
          </a:prstGeom>
        </p:spPr>
        <p:txBody>
          <a:bodyPr/>
          <a:lstStyle>
            <a:lvl1pPr marL="0" indent="0" algn="ctr">
              <a:buNone/>
              <a:defRPr sz="1100" b="0">
                <a:solidFill>
                  <a:schemeClr val="bg1"/>
                </a:solidFill>
              </a:defRPr>
            </a:lvl1pPr>
          </a:lstStyle>
          <a:p>
            <a:r>
              <a:rPr lang="en-US" dirty="0"/>
              <a:t>Icon</a:t>
            </a:r>
          </a:p>
        </p:txBody>
      </p:sp>
      <p:sp>
        <p:nvSpPr>
          <p:cNvPr id="20" name="Picture Placeholder 2">
            <a:extLst>
              <a:ext uri="{FF2B5EF4-FFF2-40B4-BE49-F238E27FC236}">
                <a16:creationId xmlns:a16="http://schemas.microsoft.com/office/drawing/2014/main" id="{31954119-43A4-4A45-9963-89AAC9AF0A79}"/>
              </a:ext>
            </a:extLst>
          </p:cNvPr>
          <p:cNvSpPr>
            <a:spLocks noGrp="1"/>
          </p:cNvSpPr>
          <p:nvPr>
            <p:ph type="pic" sz="quarter" idx="17" hasCustomPrompt="1"/>
          </p:nvPr>
        </p:nvSpPr>
        <p:spPr>
          <a:xfrm>
            <a:off x="3539545" y="2542083"/>
            <a:ext cx="446400" cy="446400"/>
          </a:xfrm>
          <a:prstGeom prst="rect">
            <a:avLst/>
          </a:prstGeom>
        </p:spPr>
        <p:txBody>
          <a:bodyPr/>
          <a:lstStyle>
            <a:lvl1pPr marL="0" indent="0" algn="ctr">
              <a:buNone/>
              <a:defRPr sz="1100" b="0">
                <a:solidFill>
                  <a:schemeClr val="bg1"/>
                </a:solidFill>
              </a:defRPr>
            </a:lvl1pPr>
          </a:lstStyle>
          <a:p>
            <a:r>
              <a:rPr lang="en-US" dirty="0"/>
              <a:t>Icon</a:t>
            </a:r>
          </a:p>
        </p:txBody>
      </p:sp>
      <p:sp>
        <p:nvSpPr>
          <p:cNvPr id="21" name="Picture Placeholder 2">
            <a:extLst>
              <a:ext uri="{FF2B5EF4-FFF2-40B4-BE49-F238E27FC236}">
                <a16:creationId xmlns:a16="http://schemas.microsoft.com/office/drawing/2014/main" id="{CE92131E-DA2E-5740-86D2-53F349727522}"/>
              </a:ext>
            </a:extLst>
          </p:cNvPr>
          <p:cNvSpPr>
            <a:spLocks noGrp="1"/>
          </p:cNvSpPr>
          <p:nvPr>
            <p:ph type="pic" sz="quarter" idx="18" hasCustomPrompt="1"/>
          </p:nvPr>
        </p:nvSpPr>
        <p:spPr>
          <a:xfrm>
            <a:off x="5178620" y="2531624"/>
            <a:ext cx="446400" cy="446400"/>
          </a:xfrm>
          <a:prstGeom prst="rect">
            <a:avLst/>
          </a:prstGeom>
        </p:spPr>
        <p:txBody>
          <a:bodyPr/>
          <a:lstStyle>
            <a:lvl1pPr marL="0" indent="0" algn="ctr">
              <a:buNone/>
              <a:defRPr sz="1100" b="0">
                <a:solidFill>
                  <a:schemeClr val="bg1"/>
                </a:solidFill>
              </a:defRPr>
            </a:lvl1pPr>
          </a:lstStyle>
          <a:p>
            <a:r>
              <a:rPr lang="en-US" dirty="0"/>
              <a:t>Icon</a:t>
            </a:r>
          </a:p>
        </p:txBody>
      </p:sp>
      <p:sp>
        <p:nvSpPr>
          <p:cNvPr id="22" name="Picture Placeholder 2">
            <a:extLst>
              <a:ext uri="{FF2B5EF4-FFF2-40B4-BE49-F238E27FC236}">
                <a16:creationId xmlns:a16="http://schemas.microsoft.com/office/drawing/2014/main" id="{F838EB0B-B965-F640-920E-FB10A25B7E46}"/>
              </a:ext>
            </a:extLst>
          </p:cNvPr>
          <p:cNvSpPr>
            <a:spLocks noGrp="1"/>
          </p:cNvSpPr>
          <p:nvPr>
            <p:ph type="pic" sz="quarter" idx="19" hasCustomPrompt="1"/>
          </p:nvPr>
        </p:nvSpPr>
        <p:spPr>
          <a:xfrm>
            <a:off x="5732262" y="3590733"/>
            <a:ext cx="446400" cy="446400"/>
          </a:xfrm>
          <a:prstGeom prst="rect">
            <a:avLst/>
          </a:prstGeom>
        </p:spPr>
        <p:txBody>
          <a:bodyPr/>
          <a:lstStyle>
            <a:lvl1pPr marL="0" indent="0" algn="ctr">
              <a:buNone/>
              <a:defRPr sz="1100" b="0">
                <a:solidFill>
                  <a:schemeClr val="bg1"/>
                </a:solidFill>
              </a:defRPr>
            </a:lvl1pPr>
          </a:lstStyle>
          <a:p>
            <a:r>
              <a:rPr lang="en-US" dirty="0"/>
              <a:t>Icon</a:t>
            </a:r>
          </a:p>
        </p:txBody>
      </p:sp>
    </p:spTree>
    <p:extLst>
      <p:ext uri="{BB962C8B-B14F-4D97-AF65-F5344CB8AC3E}">
        <p14:creationId xmlns:p14="http://schemas.microsoft.com/office/powerpoint/2010/main" val="988748781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Blank - image box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Picture Placeholder 2"/>
          <p:cNvSpPr>
            <a:spLocks noGrp="1"/>
          </p:cNvSpPr>
          <p:nvPr>
            <p:ph type="pic" sz="quarter" idx="10"/>
          </p:nvPr>
        </p:nvSpPr>
        <p:spPr>
          <a:xfrm>
            <a:off x="0" y="0"/>
            <a:ext cx="9144000" cy="5143500"/>
          </a:xfrm>
          <a:prstGeom prst="rect">
            <a:avLst/>
          </a:prstGeom>
        </p:spPr>
        <p:txBody>
          <a:bodyPr vert="horz" lIns="91430" tIns="45715" rIns="91430" bIns="45715"/>
          <a:lstStyle/>
          <a:p>
            <a:endParaRPr lang="en-US" dirty="0"/>
          </a:p>
        </p:txBody>
      </p:sp>
      <p:sp>
        <p:nvSpPr>
          <p:cNvPr id="2" name="Rectangle 1">
            <a:extLst>
              <a:ext uri="{FF2B5EF4-FFF2-40B4-BE49-F238E27FC236}">
                <a16:creationId xmlns:a16="http://schemas.microsoft.com/office/drawing/2014/main" id="{CBA53C13-5F4D-2540-9CD9-55F4B4144DD4}"/>
              </a:ext>
            </a:extLst>
          </p:cNvPr>
          <p:cNvSpPr/>
          <p:nvPr userDrawn="1"/>
        </p:nvSpPr>
        <p:spPr>
          <a:xfrm>
            <a:off x="0" y="4419600"/>
            <a:ext cx="9144000" cy="7239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72138647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End page">
    <p:bg>
      <p:bgPr>
        <a:solidFill>
          <a:schemeClr val="bg1">
            <a:lumMod val="85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Picture Placeholder 2">
            <a:extLst>
              <a:ext uri="{FF2B5EF4-FFF2-40B4-BE49-F238E27FC236}">
                <a16:creationId xmlns:a16="http://schemas.microsoft.com/office/drawing/2014/main" id="{BE900BC8-57F4-2748-88A4-8E0E3379FA15}"/>
              </a:ext>
            </a:extLst>
          </p:cNvPr>
          <p:cNvSpPr>
            <a:spLocks noGrp="1"/>
          </p:cNvSpPr>
          <p:nvPr>
            <p:ph type="pic" sz="quarter" idx="10"/>
          </p:nvPr>
        </p:nvSpPr>
        <p:spPr>
          <a:xfrm>
            <a:off x="0" y="0"/>
            <a:ext cx="9144000" cy="5143500"/>
          </a:xfrm>
          <a:prstGeom prst="rect">
            <a:avLst/>
          </a:prstGeom>
          <a:noFill/>
        </p:spPr>
        <p:txBody>
          <a:bodyPr vert="horz" lIns="91430" tIns="45715" rIns="91430" bIns="45715"/>
          <a:lstStyle/>
          <a:p>
            <a:endParaRPr lang="en-US" dirty="0"/>
          </a:p>
        </p:txBody>
      </p:sp>
      <p:sp>
        <p:nvSpPr>
          <p:cNvPr id="3" name="Rectangle 2">
            <a:extLst>
              <a:ext uri="{FF2B5EF4-FFF2-40B4-BE49-F238E27FC236}">
                <a16:creationId xmlns:a16="http://schemas.microsoft.com/office/drawing/2014/main" id="{5080BE32-39EF-1843-9037-ED2E0778CFAD}"/>
              </a:ext>
            </a:extLst>
          </p:cNvPr>
          <p:cNvSpPr/>
          <p:nvPr userDrawn="1"/>
        </p:nvSpPr>
        <p:spPr>
          <a:xfrm>
            <a:off x="0" y="0"/>
            <a:ext cx="9144000" cy="5143500"/>
          </a:xfrm>
          <a:prstGeom prst="rect">
            <a:avLst/>
          </a:prstGeom>
          <a:solidFill>
            <a:srgbClr val="C11216">
              <a:alpha val="40000"/>
            </a:srgbClr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FB67869A-2843-DF45-A651-0F5A99541C0F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3133345" y="1535494"/>
            <a:ext cx="2880000" cy="66302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47248997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Blank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>
            <a:extLst>
              <a:ext uri="{FF2B5EF4-FFF2-40B4-BE49-F238E27FC236}">
                <a16:creationId xmlns:a16="http://schemas.microsoft.com/office/drawing/2014/main" id="{F0B3AEA5-79AE-7A41-9EAF-6F37473F4600}"/>
              </a:ext>
            </a:extLst>
          </p:cNvPr>
          <p:cNvSpPr/>
          <p:nvPr userDrawn="1"/>
        </p:nvSpPr>
        <p:spPr>
          <a:xfrm>
            <a:off x="0" y="4419600"/>
            <a:ext cx="9144000" cy="7239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99214463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image" Target="../media/image1.jpg"/><Relationship Id="rId3" Type="http://schemas.openxmlformats.org/officeDocument/2006/relationships/slideLayout" Target="../slideLayouts/slideLayout3.xml"/><Relationship Id="rId7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/Relationships>
</file>

<file path=ppt/slideMasters/_rels/slideMaster2.xml.rels><?xml version="1.0" encoding="UTF-8" standalone="yes"?>
<Relationships xmlns="http://schemas.openxmlformats.org/package/2006/relationships"><Relationship Id="rId3" Type="http://schemas.openxmlformats.org/officeDocument/2006/relationships/theme" Target="../theme/theme2.xml"/><Relationship Id="rId2" Type="http://schemas.openxmlformats.org/officeDocument/2006/relationships/slideLayout" Target="../slideLayouts/slideLayout8.xml"/><Relationship Id="rId1" Type="http://schemas.openxmlformats.org/officeDocument/2006/relationships/slideLayout" Target="../slideLayouts/slideLayout7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14" name="Straight Connector 13">
            <a:extLst>
              <a:ext uri="{FF2B5EF4-FFF2-40B4-BE49-F238E27FC236}">
                <a16:creationId xmlns:a16="http://schemas.microsoft.com/office/drawing/2014/main" id="{842358AC-E36E-C84A-98F3-930A54A296E5}"/>
              </a:ext>
            </a:extLst>
          </p:cNvPr>
          <p:cNvCxnSpPr/>
          <p:nvPr userDrawn="1"/>
        </p:nvCxnSpPr>
        <p:spPr>
          <a:xfrm>
            <a:off x="0" y="4566160"/>
            <a:ext cx="9144000" cy="0"/>
          </a:xfrm>
          <a:prstGeom prst="line">
            <a:avLst/>
          </a:prstGeom>
          <a:ln w="19050">
            <a:solidFill>
              <a:srgbClr val="95C84B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pic>
        <p:nvPicPr>
          <p:cNvPr id="2" name="Picture 1"/>
          <p:cNvPicPr>
            <a:picLocks noChangeAspect="1"/>
          </p:cNvPicPr>
          <p:nvPr userDrawn="1"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062326" y="4645807"/>
            <a:ext cx="1800000" cy="42471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4854614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70" r:id="rId1"/>
    <p:sldLayoutId id="2147483659" r:id="rId2"/>
    <p:sldLayoutId id="2147483650" r:id="rId3"/>
    <p:sldLayoutId id="2147483653" r:id="rId4"/>
    <p:sldLayoutId id="2147483665" r:id="rId5"/>
    <p:sldLayoutId id="2147483663" r:id="rId6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67067958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52" r:id="rId1"/>
    <p:sldLayoutId id="2147483671" r:id="rId2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hyperlink" Target="https://www.parliament.nz/resource/en-NZ/52SCEP_EVI_96420_EP18/1b89a81ce848cbeb471631b68c878304e70b3dc2" TargetMode="External"/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3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hyperlink" Target="https://www.parliament.nz/resource/en-NZ/52SCEP_EVI_96420_EP18/1b89a81ce848cbeb471631b68c878304e70b3dc2" TargetMode="External"/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3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hyperlink" Target="https://covid19.govt.nz/alert-system/covid-19-alert-system/" TargetMode="External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4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4.xml"/><Relationship Id="rId6" Type="http://schemas.openxmlformats.org/officeDocument/2006/relationships/image" Target="../media/image12.png"/><Relationship Id="rId5" Type="http://schemas.openxmlformats.org/officeDocument/2006/relationships/hyperlink" Target="https://www.health.govt.nz/our-work/diseases-and-conditions/covid-19-novel-coronavirus/covid-19-current-situation/covid-19-current-cases/covid-19-clusters" TargetMode="External"/><Relationship Id="rId4" Type="http://schemas.openxmlformats.org/officeDocument/2006/relationships/hyperlink" Target="https://experience.arcgis.com/experience/e4e58e39a0ec410eb054f42012a27b4b" TargetMode="Externa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hyperlink" Target="mailto:Covid-19.FMCG@mpi.govt.nz" TargetMode="External"/><Relationship Id="rId1" Type="http://schemas.openxmlformats.org/officeDocument/2006/relationships/slideLayout" Target="../slideLayouts/slideLayout4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jpe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2" name="SmartArt Placeholder 1">
            <a:extLst>
              <a:ext uri="{FF2B5EF4-FFF2-40B4-BE49-F238E27FC236}">
                <a16:creationId xmlns:a16="http://schemas.microsoft.com/office/drawing/2014/main" id="{9FD28595-F5B3-7D4A-A12D-C034C372C510}"/>
              </a:ext>
            </a:extLst>
          </p:cNvPr>
          <p:cNvSpPr>
            <a:spLocks noGrp="1"/>
          </p:cNvSpPr>
          <p:nvPr>
            <p:ph type="dgm" sz="quarter" idx="12"/>
          </p:nvPr>
        </p:nvSpPr>
        <p:spPr>
          <a:xfrm>
            <a:off x="-1" y="0"/>
            <a:ext cx="9144000" cy="5143499"/>
          </a:xfrm>
        </p:spPr>
      </p:sp>
      <p:sp>
        <p:nvSpPr>
          <p:cNvPr id="4" name="Title 3">
            <a:extLst>
              <a:ext uri="{FF2B5EF4-FFF2-40B4-BE49-F238E27FC236}">
                <a16:creationId xmlns:a16="http://schemas.microsoft.com/office/drawing/2014/main" id="{BB4D5F95-C33B-4E48-8AE3-81E5F3086D0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9514" y="882595"/>
            <a:ext cx="4104463" cy="857250"/>
          </a:xfrm>
        </p:spPr>
        <p:txBody>
          <a:bodyPr/>
          <a:lstStyle/>
          <a:p>
            <a:r>
              <a:rPr lang="en-US" dirty="0"/>
              <a:t>FMCG Forward Planning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EF32D254-985E-AB4E-964C-24F84A38CAB9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-2" y="2835722"/>
            <a:ext cx="4699793" cy="1481588"/>
          </a:xfrm>
        </p:spPr>
        <p:txBody>
          <a:bodyPr/>
          <a:lstStyle/>
          <a:p>
            <a:r>
              <a:rPr lang="en-US" dirty="0"/>
              <a:t>Covid-19 Response</a:t>
            </a:r>
          </a:p>
          <a:p>
            <a:r>
              <a:rPr lang="en-US" dirty="0"/>
              <a:t>7 April 2020</a:t>
            </a:r>
          </a:p>
        </p:txBody>
      </p:sp>
      <p:pic>
        <p:nvPicPr>
          <p:cNvPr id="9" name="Picture 8"/>
          <p:cNvPicPr>
            <a:picLocks noChangeAspect="1"/>
          </p:cNvPicPr>
          <p:nvPr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6170864" y="4363359"/>
            <a:ext cx="2880000" cy="67515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02399937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64733" y="585741"/>
            <a:ext cx="7552392" cy="4511972"/>
          </a:xfrm>
          <a:prstGeom prst="rect">
            <a:avLst/>
          </a:prstGeom>
        </p:spPr>
      </p:pic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NZ" dirty="0"/>
              <a:t>All of Government Response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6690250" y="16355"/>
            <a:ext cx="2453750" cy="113877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NZ" sz="1050" dirty="0"/>
              <a:t>Source:  </a:t>
            </a:r>
            <a:r>
              <a:rPr lang="en-NZ" sz="1050" dirty="0">
                <a:hlinkClick r:id="rId3"/>
              </a:rPr>
              <a:t>https://www.parliament.nz/resource/en-NZ/52SCEP_EVI_96420_EP18/1b89a81ce848cbeb471631b68c878304e70b3dc2</a:t>
            </a:r>
            <a:endParaRPr lang="en-NZ" sz="1050" dirty="0"/>
          </a:p>
          <a:p>
            <a:endParaRPr lang="en-NZ" sz="1200" dirty="0"/>
          </a:p>
          <a:p>
            <a:r>
              <a:rPr lang="en-NZ" sz="1400" dirty="0"/>
              <a:t> </a:t>
            </a:r>
          </a:p>
        </p:txBody>
      </p:sp>
      <p:sp>
        <p:nvSpPr>
          <p:cNvPr id="7" name="Oval 6"/>
          <p:cNvSpPr/>
          <p:nvPr/>
        </p:nvSpPr>
        <p:spPr>
          <a:xfrm>
            <a:off x="2407700" y="3716806"/>
            <a:ext cx="703891" cy="769675"/>
          </a:xfrm>
          <a:prstGeom prst="ellipse">
            <a:avLst/>
          </a:prstGeom>
          <a:noFill/>
          <a:ln w="57150">
            <a:solidFill>
              <a:schemeClr val="accent2"/>
            </a:solidFill>
          </a:ln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NZ"/>
          </a:p>
        </p:txBody>
      </p:sp>
      <p:sp>
        <p:nvSpPr>
          <p:cNvPr id="8" name="TextBox 7"/>
          <p:cNvSpPr txBox="1"/>
          <p:nvPr/>
        </p:nvSpPr>
        <p:spPr>
          <a:xfrm>
            <a:off x="2993180" y="4499638"/>
            <a:ext cx="1006498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NZ" sz="1200" dirty="0">
                <a:solidFill>
                  <a:schemeClr val="accent2"/>
                </a:solidFill>
              </a:rPr>
              <a:t>FMCG sits under here </a:t>
            </a:r>
          </a:p>
        </p:txBody>
      </p:sp>
      <p:cxnSp>
        <p:nvCxnSpPr>
          <p:cNvPr id="10" name="Straight Arrow Connector 9"/>
          <p:cNvCxnSpPr/>
          <p:nvPr/>
        </p:nvCxnSpPr>
        <p:spPr>
          <a:xfrm flipH="1" flipV="1">
            <a:off x="2933974" y="4387804"/>
            <a:ext cx="249980" cy="98677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251531145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>
            <a:extLst>
              <a:ext uri="{FF2B5EF4-FFF2-40B4-BE49-F238E27FC236}">
                <a16:creationId xmlns:a16="http://schemas.microsoft.com/office/drawing/2014/main" id="{A5037E35-2E14-EC46-BD5A-0F831CC2444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16073" y="297878"/>
            <a:ext cx="8525320" cy="857250"/>
          </a:xfrm>
        </p:spPr>
        <p:txBody>
          <a:bodyPr/>
          <a:lstStyle/>
          <a:p>
            <a:r>
              <a:rPr lang="en-US" dirty="0"/>
              <a:t>Government’s Current Strategy – at Level 4.</a:t>
            </a:r>
          </a:p>
        </p:txBody>
      </p:sp>
      <p:pic>
        <p:nvPicPr>
          <p:cNvPr id="6" name="Picture 5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84195" y="888085"/>
            <a:ext cx="7341514" cy="3257183"/>
          </a:xfrm>
          <a:prstGeom prst="rect">
            <a:avLst/>
          </a:prstGeom>
        </p:spPr>
      </p:pic>
      <p:sp>
        <p:nvSpPr>
          <p:cNvPr id="7" name="TextBox 6"/>
          <p:cNvSpPr txBox="1"/>
          <p:nvPr/>
        </p:nvSpPr>
        <p:spPr>
          <a:xfrm>
            <a:off x="184195" y="4262814"/>
            <a:ext cx="8196708" cy="67710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NZ" sz="1200" dirty="0"/>
              <a:t>Source:  </a:t>
            </a:r>
            <a:r>
              <a:rPr lang="en-NZ" sz="1200" dirty="0">
                <a:hlinkClick r:id="rId3"/>
              </a:rPr>
              <a:t>https://www.parliament.nz/resource/en-NZ/52SCEP_EVI_96420_EP18/1b89a81ce848cbeb471631b68c878304e70b3dc2</a:t>
            </a:r>
            <a:endParaRPr lang="en-NZ" sz="1200" dirty="0"/>
          </a:p>
          <a:p>
            <a:endParaRPr lang="en-NZ" sz="1200" dirty="0"/>
          </a:p>
          <a:p>
            <a:r>
              <a:rPr lang="en-NZ" sz="1400" dirty="0"/>
              <a:t> </a:t>
            </a:r>
          </a:p>
        </p:txBody>
      </p:sp>
    </p:spTree>
    <p:extLst>
      <p:ext uri="{BB962C8B-B14F-4D97-AF65-F5344CB8AC3E}">
        <p14:creationId xmlns:p14="http://schemas.microsoft.com/office/powerpoint/2010/main" val="1528102553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2"/>
          <p:cNvSpPr>
            <a:spLocks noGrp="1"/>
          </p:cNvSpPr>
          <p:nvPr>
            <p:ph type="title"/>
          </p:nvPr>
        </p:nvSpPr>
        <p:spPr>
          <a:xfrm>
            <a:off x="316073" y="297878"/>
            <a:ext cx="8709515" cy="857250"/>
          </a:xfrm>
          <a:prstGeom prst="rect">
            <a:avLst/>
          </a:prstGeom>
        </p:spPr>
        <p:txBody>
          <a:bodyPr/>
          <a:lstStyle/>
          <a:p>
            <a:r>
              <a:rPr lang="en-US" dirty="0"/>
              <a:t>25 April onwards </a:t>
            </a:r>
            <a:r>
              <a:rPr lang="en-US" sz="2800" dirty="0"/>
              <a:t>– </a:t>
            </a:r>
            <a:r>
              <a:rPr lang="en-US" sz="2400" dirty="0"/>
              <a:t>medium-term planning (1-3 months)</a:t>
            </a:r>
          </a:p>
        </p:txBody>
      </p:sp>
      <p:sp>
        <p:nvSpPr>
          <p:cNvPr id="6" name="Text Placeholder 1">
            <a:extLst>
              <a:ext uri="{FF2B5EF4-FFF2-40B4-BE49-F238E27FC236}">
                <a16:creationId xmlns:a16="http://schemas.microsoft.com/office/drawing/2014/main" id="{AE575FE0-3A1B-8547-9EFC-5054D54CFC97}"/>
              </a:ext>
            </a:extLst>
          </p:cNvPr>
          <p:cNvSpPr txBox="1">
            <a:spLocks/>
          </p:cNvSpPr>
          <p:nvPr/>
        </p:nvSpPr>
        <p:spPr>
          <a:xfrm>
            <a:off x="316074" y="1155128"/>
            <a:ext cx="6999126" cy="3208232"/>
          </a:xfrm>
          <a:prstGeom prst="rect">
            <a:avLst/>
          </a:prstGeom>
        </p:spPr>
        <p:txBody>
          <a:bodyPr vert="horz" lIns="91430" tIns="45715" rIns="91430" bIns="45715"/>
          <a:lstStyle>
            <a:lvl1pPr marL="0" indent="0" algn="l" defTabSz="457200" rtl="0" eaLnBrk="1" latinLnBrk="0" hangingPunct="1">
              <a:spcBef>
                <a:spcPct val="20000"/>
              </a:spcBef>
              <a:buFont typeface="Arial"/>
              <a:buNone/>
              <a:defRPr sz="2000" kern="1200">
                <a:solidFill>
                  <a:srgbClr val="095F72"/>
                </a:solidFill>
                <a:latin typeface="Arial"/>
                <a:ea typeface="+mn-ea"/>
                <a:cs typeface="Arial"/>
              </a:defRPr>
            </a:lvl1pPr>
            <a:lvl2pPr marL="742950" indent="-285750" algn="l" defTabSz="457200" rtl="0" eaLnBrk="1" latinLnBrk="0" hangingPunct="1">
              <a:spcBef>
                <a:spcPct val="20000"/>
              </a:spcBef>
              <a:buFont typeface="Arial"/>
              <a:buChar char="–"/>
              <a:defRPr sz="2800" kern="1200">
                <a:solidFill>
                  <a:srgbClr val="FFFFFF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400" kern="1200">
                <a:solidFill>
                  <a:srgbClr val="FFFFFF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457200" rtl="0" eaLnBrk="1" latinLnBrk="0" hangingPunct="1">
              <a:spcBef>
                <a:spcPct val="20000"/>
              </a:spcBef>
              <a:buFont typeface="Arial"/>
              <a:buChar char="–"/>
              <a:defRPr sz="2000" kern="1200">
                <a:solidFill>
                  <a:srgbClr val="FFFFFF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457200" rtl="0" eaLnBrk="1" latinLnBrk="0" hangingPunct="1">
              <a:spcBef>
                <a:spcPct val="20000"/>
              </a:spcBef>
              <a:buFont typeface="Arial"/>
              <a:buChar char="»"/>
              <a:defRPr sz="2000" kern="1200">
                <a:solidFill>
                  <a:srgbClr val="FFFFFF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spcAft>
                <a:spcPts val="1200"/>
              </a:spcAft>
            </a:pPr>
            <a:r>
              <a:rPr lang="en-NZ" sz="1800" dirty="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</a:rPr>
              <a:t>Suggested scenarios (not official)</a:t>
            </a:r>
          </a:p>
          <a:p>
            <a:pPr marL="285717" indent="-285717">
              <a:spcAft>
                <a:spcPts val="1200"/>
              </a:spcAft>
              <a:buFont typeface="Wingdings" charset="2"/>
              <a:buChar char="§"/>
            </a:pPr>
            <a:r>
              <a:rPr lang="en-NZ" sz="1800" dirty="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</a:rPr>
              <a:t>Scenario 1: There is a phased transition between Alert Levels (down and/or up), potentially with limited forewarning, over the coming weeks and months.</a:t>
            </a:r>
          </a:p>
          <a:p>
            <a:pPr marL="1028667" lvl="1" indent="-285717">
              <a:spcAft>
                <a:spcPts val="1200"/>
              </a:spcAft>
              <a:buFont typeface="Wingdings" charset="2"/>
              <a:buChar char="§"/>
            </a:pPr>
            <a:r>
              <a:rPr lang="en-NZ" sz="180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Scenario 1A: Reduction to Level 3 either Nationally or specific regions, being ready to move back to level 4 or to level 2.</a:t>
            </a:r>
          </a:p>
          <a:p>
            <a:pPr marL="285717" indent="-285717">
              <a:spcAft>
                <a:spcPts val="1200"/>
              </a:spcAft>
              <a:buFont typeface="Wingdings" charset="2"/>
              <a:buChar char="§"/>
            </a:pPr>
            <a:r>
              <a:rPr lang="en-NZ" sz="1800" dirty="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</a:rPr>
              <a:t>Scenario 2 : The Alert Level 4 (AL4) shutdown is extended beyond the initial four-week period (either nationally for specific regions)</a:t>
            </a:r>
          </a:p>
        </p:txBody>
      </p:sp>
      <p:sp>
        <p:nvSpPr>
          <p:cNvPr id="2" name="TextBox 1"/>
          <p:cNvSpPr txBox="1"/>
          <p:nvPr/>
        </p:nvSpPr>
        <p:spPr>
          <a:xfrm>
            <a:off x="316074" y="4275971"/>
            <a:ext cx="7380984" cy="55399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NZ" sz="1200" dirty="0"/>
              <a:t>For more information on Alert levels: </a:t>
            </a:r>
            <a:r>
              <a:rPr lang="en-NZ" sz="1200" dirty="0">
                <a:hlinkClick r:id="rId3"/>
              </a:rPr>
              <a:t>https://covid19.govt.nz/alert-system/covid-19-alert-system/</a:t>
            </a:r>
            <a:endParaRPr lang="en-NZ" sz="1200" dirty="0"/>
          </a:p>
          <a:p>
            <a:endParaRPr lang="en-NZ" dirty="0"/>
          </a:p>
        </p:txBody>
      </p:sp>
    </p:spTree>
    <p:extLst>
      <p:ext uri="{BB962C8B-B14F-4D97-AF65-F5344CB8AC3E}">
        <p14:creationId xmlns:p14="http://schemas.microsoft.com/office/powerpoint/2010/main" val="1072436952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184196"/>
            <a:ext cx="9144000" cy="4336289"/>
          </a:xfrm>
          <a:prstGeom prst="rect">
            <a:avLst/>
          </a:prstGeom>
        </p:spPr>
      </p:pic>
      <p:sp>
        <p:nvSpPr>
          <p:cNvPr id="5" name="Oval 4"/>
          <p:cNvSpPr/>
          <p:nvPr/>
        </p:nvSpPr>
        <p:spPr>
          <a:xfrm>
            <a:off x="98676" y="1480145"/>
            <a:ext cx="2710308" cy="1138066"/>
          </a:xfrm>
          <a:prstGeom prst="ellipse">
            <a:avLst/>
          </a:prstGeom>
          <a:noFill/>
          <a:ln w="38100">
            <a:solidFill>
              <a:schemeClr val="accent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NZ"/>
          </a:p>
        </p:txBody>
      </p:sp>
      <p:sp>
        <p:nvSpPr>
          <p:cNvPr id="6" name="TextBox 5"/>
          <p:cNvSpPr txBox="1"/>
          <p:nvPr/>
        </p:nvSpPr>
        <p:spPr>
          <a:xfrm>
            <a:off x="98676" y="4631205"/>
            <a:ext cx="6631045" cy="6924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NZ" sz="900" u="sng" dirty="0">
                <a:hlinkClick r:id="rId4"/>
              </a:rPr>
              <a:t>MOH Dashboard: </a:t>
            </a:r>
            <a:r>
              <a:rPr lang="en-NZ" sz="900" dirty="0">
                <a:hlinkClick r:id="rId4"/>
              </a:rPr>
              <a:t>https://experience.arcgis.com/experience/e4e58e39a0ec410eb054f42012a27b4b</a:t>
            </a:r>
            <a:endParaRPr lang="en-NZ" sz="900" dirty="0"/>
          </a:p>
          <a:p>
            <a:r>
              <a:rPr lang="en-NZ" sz="900" dirty="0"/>
              <a:t>Clusters: </a:t>
            </a:r>
            <a:r>
              <a:rPr lang="en-NZ" sz="900" dirty="0">
                <a:hlinkClick r:id="rId5"/>
              </a:rPr>
              <a:t>https://www.health.govt.nz/our-work/diseases-and-conditions/covid-19-novel-coronavirus/covid-19-current-situation/covid-19-current-cases/covid-19-clusters</a:t>
            </a:r>
            <a:endParaRPr lang="en-NZ" sz="900" dirty="0"/>
          </a:p>
          <a:p>
            <a:endParaRPr lang="en-NZ" sz="1200" dirty="0"/>
          </a:p>
        </p:txBody>
      </p:sp>
      <p:pic>
        <p:nvPicPr>
          <p:cNvPr id="7" name="Picture 6">
            <a:hlinkClick r:id="rId5"/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5695737" y="73476"/>
            <a:ext cx="2396887" cy="1264427"/>
          </a:xfrm>
          <a:prstGeom prst="rect">
            <a:avLst/>
          </a:prstGeom>
          <a:ln w="28575" cap="sq">
            <a:solidFill>
              <a:srgbClr val="000000"/>
            </a:solidFill>
            <a:miter lim="800000"/>
          </a:ln>
          <a:effectLst>
            <a:outerShdw blurRad="57150" dist="50800" dir="2700000" algn="tl" rotWithShape="0">
              <a:srgbClr val="000000">
                <a:alpha val="40000"/>
              </a:srgbClr>
            </a:outerShdw>
          </a:effectLst>
        </p:spPr>
      </p:pic>
    </p:spTree>
    <p:extLst>
      <p:ext uri="{BB962C8B-B14F-4D97-AF65-F5344CB8AC3E}">
        <p14:creationId xmlns:p14="http://schemas.microsoft.com/office/powerpoint/2010/main" val="134947443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Placeholder 1"/>
          <p:cNvSpPr>
            <a:spLocks noGrp="1"/>
          </p:cNvSpPr>
          <p:nvPr>
            <p:ph type="body" sz="quarter" idx="10"/>
          </p:nvPr>
        </p:nvSpPr>
        <p:spPr>
          <a:xfrm>
            <a:off x="151613" y="1032810"/>
            <a:ext cx="8729251" cy="3120039"/>
          </a:xfrm>
        </p:spPr>
        <p:txBody>
          <a:bodyPr/>
          <a:lstStyle/>
          <a:p>
            <a:pPr marL="0" indent="0">
              <a:buNone/>
            </a:pPr>
            <a:r>
              <a:rPr lang="en-NZ" sz="1400" dirty="0"/>
              <a:t>Scenario 1A</a:t>
            </a:r>
          </a:p>
          <a:p>
            <a:r>
              <a:rPr lang="en-NZ" sz="1200" dirty="0"/>
              <a:t>Workers remain working from home where possible (alternative ways of working required and some non-essential businesses should stay close)</a:t>
            </a:r>
          </a:p>
          <a:p>
            <a:r>
              <a:rPr lang="en-NZ" sz="1200" dirty="0"/>
              <a:t>Travel in areas with clusters or community transmission limited</a:t>
            </a:r>
          </a:p>
          <a:p>
            <a:r>
              <a:rPr lang="en-NZ" sz="1200" dirty="0"/>
              <a:t>Outside the home the 2 m distancing rule still applies</a:t>
            </a:r>
          </a:p>
          <a:p>
            <a:r>
              <a:rPr lang="en-NZ" sz="1200" dirty="0"/>
              <a:t>Could bounce between level 3 and 4.</a:t>
            </a:r>
          </a:p>
          <a:p>
            <a:r>
              <a:rPr lang="en-NZ" sz="1200" dirty="0"/>
              <a:t>No schools or childcare (even for essential workers??) - (Affected educational facilities closed).</a:t>
            </a:r>
          </a:p>
          <a:p>
            <a:r>
              <a:rPr lang="en-NZ" sz="1200" dirty="0"/>
              <a:t>Public venues closed (i.e. libraries, museums, cinemas, food courts, gyms, pools, amusement parks)</a:t>
            </a:r>
          </a:p>
          <a:p>
            <a:r>
              <a:rPr lang="en-NZ" sz="1200" dirty="0"/>
              <a:t>Mass gatherings cancelled</a:t>
            </a:r>
          </a:p>
          <a:p>
            <a:r>
              <a:rPr lang="en-NZ" sz="1200" dirty="0"/>
              <a:t>Non-essential business could open if they can meet the strict level 3 MOH mitigations.</a:t>
            </a:r>
          </a:p>
          <a:p>
            <a:endParaRPr lang="en-NZ" dirty="0"/>
          </a:p>
        </p:txBody>
      </p:sp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NZ" dirty="0"/>
              <a:t>Level 3 – draft planning assumptions</a:t>
            </a:r>
          </a:p>
        </p:txBody>
      </p:sp>
    </p:spTree>
    <p:extLst>
      <p:ext uri="{BB962C8B-B14F-4D97-AF65-F5344CB8AC3E}">
        <p14:creationId xmlns:p14="http://schemas.microsoft.com/office/powerpoint/2010/main" val="3676207393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Placeholder 1"/>
          <p:cNvSpPr>
            <a:spLocks noGrp="1"/>
          </p:cNvSpPr>
          <p:nvPr>
            <p:ph type="body" sz="quarter" idx="10"/>
          </p:nvPr>
        </p:nvSpPr>
        <p:spPr>
          <a:xfrm>
            <a:off x="316072" y="1045969"/>
            <a:ext cx="8617418" cy="3679204"/>
          </a:xfrm>
        </p:spPr>
        <p:txBody>
          <a:bodyPr/>
          <a:lstStyle/>
          <a:p>
            <a:pPr marL="0" indent="0">
              <a:buNone/>
            </a:pPr>
            <a:r>
              <a:rPr lang="en-NZ" sz="1200" dirty="0">
                <a:latin typeface="Arial" panose="020B0604020202020204" pitchFamily="34" charset="0"/>
                <a:cs typeface="Arial" panose="020B0604020202020204" pitchFamily="34" charset="0"/>
              </a:rPr>
              <a:t>Scenario 1A</a:t>
            </a:r>
          </a:p>
          <a:p>
            <a:r>
              <a:rPr lang="en-NZ" sz="1200" dirty="0">
                <a:latin typeface="Arial" panose="020B0604020202020204" pitchFamily="34" charset="0"/>
                <a:cs typeface="Arial" panose="020B0604020202020204" pitchFamily="34" charset="0"/>
              </a:rPr>
              <a:t>Does this change what is essential? (seasonal variations) what does this look like?</a:t>
            </a:r>
          </a:p>
          <a:p>
            <a:r>
              <a:rPr lang="en-NZ" sz="1200" dirty="0">
                <a:latin typeface="Arial" panose="020B0604020202020204" pitchFamily="34" charset="0"/>
                <a:cs typeface="Arial" panose="020B0604020202020204" pitchFamily="34" charset="0"/>
              </a:rPr>
              <a:t>What impact does the no schools and childcare have on your workforce?</a:t>
            </a:r>
          </a:p>
          <a:p>
            <a:r>
              <a:rPr lang="en-NZ" sz="1200" dirty="0">
                <a:latin typeface="Arial" panose="020B0604020202020204" pitchFamily="34" charset="0"/>
                <a:cs typeface="Arial" panose="020B0604020202020204" pitchFamily="34" charset="0"/>
              </a:rPr>
              <a:t>What types of businesses would still not be able to meet the MOH workplace requirements? </a:t>
            </a:r>
          </a:p>
          <a:p>
            <a:pPr lvl="1"/>
            <a:r>
              <a:rPr lang="en-NZ" sz="12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and what is the impact on the FMCG supply chain, </a:t>
            </a:r>
          </a:p>
          <a:p>
            <a:pPr lvl="1"/>
            <a:r>
              <a:rPr lang="en-NZ" sz="12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future ability to reopen these businesses,</a:t>
            </a:r>
          </a:p>
          <a:p>
            <a:pPr lvl="1"/>
            <a:r>
              <a:rPr lang="en-NZ" sz="12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and their business ability to survive?</a:t>
            </a:r>
          </a:p>
          <a:p>
            <a:r>
              <a:rPr lang="en-NZ" sz="1200" dirty="0">
                <a:latin typeface="Arial" panose="020B0604020202020204" pitchFamily="34" charset="0"/>
                <a:cs typeface="Arial" panose="020B0604020202020204" pitchFamily="34" charset="0"/>
              </a:rPr>
              <a:t>Do your workers use public transport, how will this be managed (Q. with AOG).</a:t>
            </a:r>
          </a:p>
          <a:p>
            <a:r>
              <a:rPr lang="en-NZ" sz="1200" dirty="0">
                <a:latin typeface="Arial" panose="020B0604020202020204" pitchFamily="34" charset="0"/>
                <a:cs typeface="Arial" panose="020B0604020202020204" pitchFamily="34" charset="0"/>
              </a:rPr>
              <a:t>Are there key maintenance issues you need to undertake, how will this be undertaken?</a:t>
            </a:r>
          </a:p>
          <a:p>
            <a:r>
              <a:rPr lang="en-NZ" sz="1200" dirty="0">
                <a:latin typeface="Arial" panose="020B0604020202020204" pitchFamily="34" charset="0"/>
                <a:cs typeface="Arial" panose="020B0604020202020204" pitchFamily="34" charset="0"/>
              </a:rPr>
              <a:t>Do you have staff working outside the region that commute, if there are regional variations in levels, how will this impact your workforce?</a:t>
            </a:r>
          </a:p>
          <a:p>
            <a:r>
              <a:rPr lang="en-NZ" sz="1200" dirty="0">
                <a:latin typeface="Arial" panose="020B0604020202020204" pitchFamily="34" charset="0"/>
                <a:cs typeface="Arial" panose="020B0604020202020204" pitchFamily="34" charset="0"/>
              </a:rPr>
              <a:t>How will you manage adverse events during a level 3, what are the barriers to implementing revised BCP's.</a:t>
            </a:r>
          </a:p>
          <a:p>
            <a:r>
              <a:rPr lang="en-NZ" sz="1200" dirty="0">
                <a:latin typeface="Arial" panose="020B0604020202020204" pitchFamily="34" charset="0"/>
                <a:cs typeface="Arial" panose="020B0604020202020204" pitchFamily="34" charset="0"/>
              </a:rPr>
              <a:t>What additional guidance or questions will you have around moving to level 3?</a:t>
            </a:r>
          </a:p>
          <a:p>
            <a:endParaRPr lang="en-NZ" sz="1400" dirty="0">
              <a:latin typeface="+mn-lt"/>
            </a:endParaRPr>
          </a:p>
          <a:p>
            <a:endParaRPr lang="en-NZ" dirty="0"/>
          </a:p>
        </p:txBody>
      </p:sp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NZ" dirty="0"/>
              <a:t>Level 3 - Questions</a:t>
            </a:r>
          </a:p>
        </p:txBody>
      </p:sp>
    </p:spTree>
    <p:extLst>
      <p:ext uri="{BB962C8B-B14F-4D97-AF65-F5344CB8AC3E}">
        <p14:creationId xmlns:p14="http://schemas.microsoft.com/office/powerpoint/2010/main" val="3345784026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Placeholder 1"/>
          <p:cNvSpPr>
            <a:spLocks noGrp="1"/>
          </p:cNvSpPr>
          <p:nvPr>
            <p:ph type="body" sz="quarter" idx="10"/>
          </p:nvPr>
        </p:nvSpPr>
        <p:spPr>
          <a:xfrm>
            <a:off x="316073" y="1264506"/>
            <a:ext cx="7926684" cy="3098854"/>
          </a:xfrm>
        </p:spPr>
        <p:txBody>
          <a:bodyPr/>
          <a:lstStyle/>
          <a:p>
            <a:pPr marL="0" indent="0">
              <a:buNone/>
            </a:pPr>
            <a:r>
              <a:rPr lang="en-NZ" sz="1200" dirty="0">
                <a:latin typeface="Arial" panose="020B0604020202020204" pitchFamily="34" charset="0"/>
                <a:cs typeface="Arial" panose="020B0604020202020204" pitchFamily="34" charset="0"/>
              </a:rPr>
              <a:t>Scenario 2</a:t>
            </a:r>
          </a:p>
          <a:p>
            <a:r>
              <a:rPr lang="en-NZ" sz="1200" dirty="0">
                <a:latin typeface="Arial" panose="020B0604020202020204" pitchFamily="34" charset="0"/>
                <a:cs typeface="Arial" panose="020B0604020202020204" pitchFamily="34" charset="0"/>
              </a:rPr>
              <a:t>Existing level 4 requirements remain in place:</a:t>
            </a:r>
          </a:p>
          <a:p>
            <a:pPr lvl="1"/>
            <a:r>
              <a:rPr lang="en-NZ" sz="12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People instructed to continue to stay at home</a:t>
            </a:r>
          </a:p>
          <a:p>
            <a:pPr lvl="1"/>
            <a:r>
              <a:rPr lang="en-NZ" sz="12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Educational facilities remain closed</a:t>
            </a:r>
          </a:p>
          <a:p>
            <a:pPr lvl="1"/>
            <a:r>
              <a:rPr lang="en-NZ" sz="12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Businesses remain closed except for essential services (i.e.: supermarkets, pharmacies, clinics and lifeline utilities)</a:t>
            </a:r>
          </a:p>
          <a:p>
            <a:pPr lvl="1"/>
            <a:r>
              <a:rPr lang="en-NZ" sz="12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Rationing of supplies and requisitioning of facilities as required</a:t>
            </a:r>
          </a:p>
          <a:p>
            <a:pPr lvl="1"/>
            <a:r>
              <a:rPr lang="en-NZ" sz="12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Travel severely limited</a:t>
            </a:r>
          </a:p>
          <a:p>
            <a:pPr lvl="1"/>
            <a:r>
              <a:rPr lang="en-NZ" sz="12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Major reprioritisation of health services</a:t>
            </a:r>
          </a:p>
          <a:p>
            <a:r>
              <a:rPr lang="en-NZ" sz="1200" dirty="0">
                <a:latin typeface="Arial" panose="020B0604020202020204" pitchFamily="34" charset="0"/>
                <a:cs typeface="Arial" panose="020B0604020202020204" pitchFamily="34" charset="0"/>
              </a:rPr>
              <a:t>Classification of essential businesses and MOH guidance remains the same (?)</a:t>
            </a:r>
          </a:p>
          <a:p>
            <a:pPr marL="0" indent="0">
              <a:buNone/>
            </a:pPr>
            <a:endParaRPr lang="en-NZ" dirty="0"/>
          </a:p>
        </p:txBody>
      </p:sp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NZ" dirty="0"/>
              <a:t>Level 4 – draft planning assumptions</a:t>
            </a:r>
          </a:p>
        </p:txBody>
      </p:sp>
    </p:spTree>
    <p:extLst>
      <p:ext uri="{BB962C8B-B14F-4D97-AF65-F5344CB8AC3E}">
        <p14:creationId xmlns:p14="http://schemas.microsoft.com/office/powerpoint/2010/main" val="2020038890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Placeholder 1"/>
          <p:cNvSpPr>
            <a:spLocks noGrp="1"/>
          </p:cNvSpPr>
          <p:nvPr>
            <p:ph type="body" sz="quarter" idx="10"/>
          </p:nvPr>
        </p:nvSpPr>
        <p:spPr>
          <a:xfrm>
            <a:off x="316073" y="1264506"/>
            <a:ext cx="8623996" cy="3098854"/>
          </a:xfrm>
        </p:spPr>
        <p:txBody>
          <a:bodyPr/>
          <a:lstStyle/>
          <a:p>
            <a:pPr marL="0" indent="0">
              <a:buNone/>
            </a:pPr>
            <a:r>
              <a:rPr lang="en-NZ" sz="1200" dirty="0">
                <a:latin typeface="Arial" panose="020B0604020202020204" pitchFamily="34" charset="0"/>
                <a:cs typeface="Arial" panose="020B0604020202020204" pitchFamily="34" charset="0"/>
              </a:rPr>
              <a:t>Scenario 2</a:t>
            </a:r>
          </a:p>
          <a:p>
            <a:r>
              <a:rPr lang="en-NZ" sz="1200" dirty="0">
                <a:latin typeface="Arial" panose="020B0604020202020204" pitchFamily="34" charset="0"/>
                <a:cs typeface="Arial" panose="020B0604020202020204" pitchFamily="34" charset="0"/>
              </a:rPr>
              <a:t>Does this change what is essential? (i.e. seasonal variations)</a:t>
            </a:r>
          </a:p>
          <a:p>
            <a:r>
              <a:rPr lang="en-NZ" sz="1200" dirty="0">
                <a:latin typeface="Arial" panose="020B0604020202020204" pitchFamily="34" charset="0"/>
                <a:cs typeface="Arial" panose="020B0604020202020204" pitchFamily="34" charset="0"/>
              </a:rPr>
              <a:t>Clarity on duration ?</a:t>
            </a:r>
          </a:p>
          <a:p>
            <a:r>
              <a:rPr lang="en-NZ" sz="1200" dirty="0">
                <a:latin typeface="Arial" panose="020B0604020202020204" pitchFamily="34" charset="0"/>
                <a:cs typeface="Arial" panose="020B0604020202020204" pitchFamily="34" charset="0"/>
              </a:rPr>
              <a:t>Are there key maintenance issues you need to undertake, can this be undertaken and if so how? </a:t>
            </a:r>
          </a:p>
          <a:p>
            <a:r>
              <a:rPr lang="en-NZ" sz="1200" dirty="0">
                <a:latin typeface="Arial" panose="020B0604020202020204" pitchFamily="34" charset="0"/>
                <a:cs typeface="Arial" panose="020B0604020202020204" pitchFamily="34" charset="0"/>
              </a:rPr>
              <a:t>How will you manage adverse events during a level 4, what are the barriers to implementing revised BCP's.</a:t>
            </a:r>
          </a:p>
          <a:p>
            <a:r>
              <a:rPr lang="en-NZ" sz="1200" dirty="0">
                <a:latin typeface="Arial" panose="020B0604020202020204" pitchFamily="34" charset="0"/>
                <a:cs typeface="Arial" panose="020B0604020202020204" pitchFamily="34" charset="0"/>
              </a:rPr>
              <a:t>Do you have staff working outside the region that commute, if there are regional variations in levels, how will this impact your workforce?</a:t>
            </a:r>
          </a:p>
          <a:p>
            <a:r>
              <a:rPr lang="en-NZ" sz="1200" dirty="0">
                <a:latin typeface="Arial" panose="020B0604020202020204" pitchFamily="34" charset="0"/>
                <a:cs typeface="Arial" panose="020B0604020202020204" pitchFamily="34" charset="0"/>
              </a:rPr>
              <a:t>What additional guidance or questions will you have around staying at level 4?</a:t>
            </a:r>
          </a:p>
          <a:p>
            <a:endParaRPr lang="en-NZ" sz="1400" dirty="0">
              <a:latin typeface="+mn-lt"/>
            </a:endParaRPr>
          </a:p>
          <a:p>
            <a:endParaRPr lang="en-NZ" dirty="0"/>
          </a:p>
        </p:txBody>
      </p:sp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NZ" dirty="0"/>
              <a:t>Level 4 - questions</a:t>
            </a:r>
          </a:p>
        </p:txBody>
      </p:sp>
    </p:spTree>
    <p:extLst>
      <p:ext uri="{BB962C8B-B14F-4D97-AF65-F5344CB8AC3E}">
        <p14:creationId xmlns:p14="http://schemas.microsoft.com/office/powerpoint/2010/main" val="4194778389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NZ" dirty="0"/>
              <a:t>PPE – FMCG survey	</a:t>
            </a:r>
          </a:p>
        </p:txBody>
      </p:sp>
      <p:graphicFrame>
        <p:nvGraphicFramePr>
          <p:cNvPr id="4" name="Table 3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935473173"/>
              </p:ext>
            </p:extLst>
          </p:nvPr>
        </p:nvGraphicFramePr>
        <p:xfrm>
          <a:off x="399091" y="1296268"/>
          <a:ext cx="7791038" cy="275844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291562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2168356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2002361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2328759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r>
                        <a:rPr lang="en-NZ" dirty="0"/>
                        <a:t>PPE type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NZ" dirty="0"/>
                        <a:t>User</a:t>
                      </a:r>
                      <a:r>
                        <a:rPr lang="en-NZ" baseline="0" dirty="0"/>
                        <a:t> </a:t>
                      </a:r>
                      <a:endParaRPr lang="en-NZ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NZ" dirty="0"/>
                        <a:t>~ Usage (per week)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NZ" dirty="0"/>
                        <a:t>Likely Gaps &amp; timeframes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NZ" dirty="0"/>
                        <a:t>Masks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NZ" sz="1200" i="1" dirty="0"/>
                        <a:t>i.e. All XX NW stores in North Island…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NZ" sz="1200" i="1" dirty="0"/>
                        <a:t>XXX per week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NZ" sz="1200" i="1" dirty="0"/>
                        <a:t>i.e. gap in volume between</a:t>
                      </a:r>
                      <a:r>
                        <a:rPr lang="en-NZ" sz="1200" i="1" baseline="0" dirty="0"/>
                        <a:t> your usage and any confirmed secure supply chain for future weeks and which dates supply becomes critical. </a:t>
                      </a:r>
                      <a:endParaRPr lang="en-NZ" sz="1200" i="1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NZ" dirty="0"/>
                        <a:t>Gloves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NZ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NZ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NZ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NZ" dirty="0"/>
                        <a:t>Sanitiser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NZ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NZ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NZ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NZ" dirty="0"/>
                        <a:t>Other </a:t>
                      </a:r>
                      <a:r>
                        <a:rPr lang="en-NZ" sz="1400" i="1" dirty="0"/>
                        <a:t>(state)</a:t>
                      </a:r>
                      <a:endParaRPr lang="en-NZ" i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NZ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NZ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NZ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3916838539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Placeholder 1"/>
          <p:cNvSpPr>
            <a:spLocks noGrp="1"/>
          </p:cNvSpPr>
          <p:nvPr>
            <p:ph type="body" sz="quarter" idx="10"/>
          </p:nvPr>
        </p:nvSpPr>
        <p:spPr>
          <a:xfrm>
            <a:off x="316073" y="1264506"/>
            <a:ext cx="7367518" cy="3098854"/>
          </a:xfrm>
        </p:spPr>
        <p:txBody>
          <a:bodyPr/>
          <a:lstStyle/>
          <a:p>
            <a:r>
              <a:rPr lang="en-NZ" sz="1400" dirty="0"/>
              <a:t>Consider these assumptions and questions and plan with your members/franchisees for both of these scenarios (likely to be regional mix of levels 3 and 4 with regions of community clusters staying at level 4).</a:t>
            </a:r>
          </a:p>
          <a:p>
            <a:pPr marL="0" indent="0">
              <a:buNone/>
            </a:pPr>
            <a:endParaRPr lang="en-NZ" sz="1400" dirty="0"/>
          </a:p>
          <a:p>
            <a:r>
              <a:rPr lang="en-NZ" sz="1400" dirty="0"/>
              <a:t>Questions/clarity required – email </a:t>
            </a:r>
            <a:r>
              <a:rPr lang="en-NZ" sz="1400" dirty="0">
                <a:hlinkClick r:id="rId2"/>
              </a:rPr>
              <a:t>Covid-19.FMCG@mpi.govt.nz</a:t>
            </a:r>
            <a:r>
              <a:rPr lang="en-NZ" sz="1400" dirty="0"/>
              <a:t> and we can get these raised with the all-of-government planning/policy group.</a:t>
            </a:r>
          </a:p>
          <a:p>
            <a:pPr marL="0" indent="0">
              <a:buNone/>
            </a:pPr>
            <a:endParaRPr lang="en-NZ" sz="1400" dirty="0"/>
          </a:p>
          <a:p>
            <a:r>
              <a:rPr lang="en-NZ" sz="1400" dirty="0"/>
              <a:t>Additionally if you have major concerns we can capture these and feed them into the all of government planning to help inform decision/policy making.</a:t>
            </a:r>
          </a:p>
          <a:p>
            <a:pPr marL="0" indent="0">
              <a:buNone/>
            </a:pPr>
            <a:endParaRPr lang="en-NZ" sz="1400" dirty="0"/>
          </a:p>
          <a:p>
            <a:r>
              <a:rPr lang="en-NZ" sz="1400" dirty="0"/>
              <a:t>Return the PPE survey to above email.</a:t>
            </a:r>
          </a:p>
          <a:p>
            <a:endParaRPr lang="en-NZ" dirty="0"/>
          </a:p>
        </p:txBody>
      </p:sp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NZ" dirty="0"/>
              <a:t>Next steps</a:t>
            </a:r>
          </a:p>
        </p:txBody>
      </p:sp>
    </p:spTree>
    <p:extLst>
      <p:ext uri="{BB962C8B-B14F-4D97-AF65-F5344CB8AC3E}">
        <p14:creationId xmlns:p14="http://schemas.microsoft.com/office/powerpoint/2010/main" val="1615187237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Placeholder 5"/>
          <p:cNvPicPr>
            <a:picLocks noGrp="1" noChangeAspect="1"/>
          </p:cNvPicPr>
          <p:nvPr>
            <p:ph type="pic" sz="quarter" idx="11"/>
          </p:nvPr>
        </p:nvPicPr>
        <p:blipFill rotWithShape="1"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r="-115"/>
          <a:stretch/>
        </p:blipFill>
        <p:spPr>
          <a:xfrm>
            <a:off x="0" y="-21021"/>
            <a:ext cx="9144000" cy="4582512"/>
          </a:xfrm>
        </p:spPr>
      </p:pic>
      <p:sp>
        <p:nvSpPr>
          <p:cNvPr id="3" name="SmartArt Placeholder 2">
            <a:extLst>
              <a:ext uri="{FF2B5EF4-FFF2-40B4-BE49-F238E27FC236}">
                <a16:creationId xmlns:a16="http://schemas.microsoft.com/office/drawing/2014/main" id="{27474F12-C627-4945-BE4A-C25D5FA95A73}"/>
              </a:ext>
            </a:extLst>
          </p:cNvPr>
          <p:cNvSpPr>
            <a:spLocks noGrp="1"/>
          </p:cNvSpPr>
          <p:nvPr>
            <p:ph type="dgm" sz="quarter" idx="12"/>
          </p:nvPr>
        </p:nvSpPr>
        <p:spPr>
          <a:xfrm>
            <a:off x="0" y="714703"/>
            <a:ext cx="9144000" cy="3851582"/>
          </a:xfrm>
        </p:spPr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81D2C367-9B08-B04A-A0E0-0C6F0952F794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Title 4">
            <a:extLst>
              <a:ext uri="{FF2B5EF4-FFF2-40B4-BE49-F238E27FC236}">
                <a16:creationId xmlns:a16="http://schemas.microsoft.com/office/drawing/2014/main" id="{7BC16558-AEDE-CB47-B2DD-A18E9C8E8D8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92519908"/>
      </p:ext>
    </p:extLst>
  </p:cSld>
  <p:clrMapOvr>
    <a:masterClrMapping/>
  </p:clrMapOvr>
</p:sld>
</file>

<file path=ppt/theme/theme1.xml><?xml version="1.0" encoding="utf-8"?>
<a:theme xmlns:a="http://schemas.openxmlformats.org/drawingml/2006/main" name="Custom Design">
  <a:themeElements>
    <a:clrScheme name="Custom 1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BBA00"/>
      </a:accent4>
      <a:accent5>
        <a:srgbClr val="007D9E"/>
      </a:accent5>
      <a:accent6>
        <a:srgbClr val="95C129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1_Custom Design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2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c486320ff011486a933056b604951c92 xmlns="8768af36-db3c-4a01-ae1c-c7a2a3c7b9cb">
      <Terms xmlns="http://schemas.microsoft.com/office/infopath/2007/PartnerControls"/>
    </c486320ff011486a933056b604951c92>
    <o558b53c574544aeb5485f1cb54e00fa xmlns="8768af36-db3c-4a01-ae1c-c7a2a3c7b9cb">
      <Terms xmlns="http://schemas.microsoft.com/office/infopath/2007/PartnerControls">
        <TermInfo xmlns="http://schemas.microsoft.com/office/infopath/2007/PartnerControls">
          <TermName xmlns="http://schemas.microsoft.com/office/infopath/2007/PartnerControls">None</TermName>
          <TermId xmlns="http://schemas.microsoft.com/office/infopath/2007/PartnerControls">cf402fa0-b6a8-49a7-a22e-a95b6152c608</TermId>
        </TermInfo>
      </Terms>
    </o558b53c574544aeb5485f1cb54e00fa>
    <TaxCatchAll xmlns="8768af36-db3c-4a01-ae1c-c7a2a3c7b9cb">
      <Value>1</Value>
    </TaxCatchAll>
    <TaxKeywordTaxHTField xmlns="8768af36-db3c-4a01-ae1c-c7a2a3c7b9cb">
      <Terms xmlns="http://schemas.microsoft.com/office/infopath/2007/PartnerControls"/>
    </TaxKeywordTaxHTField>
    <PingarLastProcessed xmlns="8768af36-db3c-4a01-ae1c-c7a2a3c7b9cb" xsi:nil="true"/>
    <C3TopicNote xmlns="01be4277-2979-4a68-876d-b92b25fceece">
      <Terms xmlns="http://schemas.microsoft.com/office/infopath/2007/PartnerControls"/>
    </C3TopicNote>
    <SharedWithUsers xmlns="8768af36-db3c-4a01-ae1c-c7a2a3c7b9cb">
      <UserInfo>
        <DisplayName>Kat Miller (Kat)</DisplayName>
        <AccountId>5674</AccountId>
        <AccountType/>
      </UserInfo>
      <UserInfo>
        <DisplayName>Jeanette McKeogh</DisplayName>
        <AccountId>4476</AccountId>
        <AccountType/>
      </UserInfo>
      <UserInfo>
        <DisplayName>Terena Harris</DisplayName>
        <AccountId>6649</AccountId>
        <AccountType/>
      </UserInfo>
    </SharedWithUsers>
    <IconOverlay xmlns="http://schemas.microsoft.com/sharepoint/v4" xsi:nil="true"/>
  </documentManagement>
</p:properties>
</file>

<file path=customXml/item3.xml><?xml version="1.0" encoding="utf-8"?>
<ct:contentTypeSchema xmlns:ct="http://schemas.microsoft.com/office/2006/metadata/contentType" xmlns:ma="http://schemas.microsoft.com/office/2006/metadata/properties/metaAttributes" ct:_="" ma:_="" ma:contentTypeName="Word Document" ma:contentTypeID="0x0101005496552013C0BA46BE88192D5C6EB20B00BC7B51C3C3DA487E91D1E0ED95F8C85C00A39673918443334A9D450C62109A79B9" ma:contentTypeVersion="9" ma:contentTypeDescription="Create a new Word Document" ma:contentTypeScope="" ma:versionID="960ab21491075d183c3876f0dad681a4">
  <xsd:schema xmlns:xsd="http://www.w3.org/2001/XMLSchema" xmlns:xs="http://www.w3.org/2001/XMLSchema" xmlns:p="http://schemas.microsoft.com/office/2006/metadata/properties" xmlns:ns3="01be4277-2979-4a68-876d-b92b25fceece" xmlns:ns4="8768af36-db3c-4a01-ae1c-c7a2a3c7b9cb" xmlns:ns6="http://schemas.microsoft.com/sharepoint/v4" targetNamespace="http://schemas.microsoft.com/office/2006/metadata/properties" ma:root="true" ma:fieldsID="5c9aed09353a52023c3a85772a7fe155" ns3:_="" ns4:_="" ns6:_="">
    <xsd:import namespace="01be4277-2979-4a68-876d-b92b25fceece"/>
    <xsd:import namespace="8768af36-db3c-4a01-ae1c-c7a2a3c7b9cb"/>
    <xsd:import namespace="http://schemas.microsoft.com/sharepoint/v4"/>
    <xsd:element name="properties">
      <xsd:complexType>
        <xsd:sequence>
          <xsd:element name="documentManagement">
            <xsd:complexType>
              <xsd:all>
                <xsd:element ref="ns3:C3TopicNote" minOccurs="0"/>
                <xsd:element ref="ns4:TaxKeywordTaxHTField" minOccurs="0"/>
                <xsd:element ref="ns4:TaxCatchAll" minOccurs="0"/>
                <xsd:element ref="ns4:TaxCatchAllLabel" minOccurs="0"/>
                <xsd:element ref="ns4:o558b53c574544aeb5485f1cb54e00fa" minOccurs="0"/>
                <xsd:element ref="ns4:c486320ff011486a933056b604951c92" minOccurs="0"/>
                <xsd:element ref="ns4:PingarLastProcessed" minOccurs="0"/>
                <xsd:element ref="ns4:SharedWithUsers" minOccurs="0"/>
                <xsd:element ref="ns6:IconOverlay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01be4277-2979-4a68-876d-b92b25fceece" elementFormDefault="qualified">
    <xsd:import namespace="http://schemas.microsoft.com/office/2006/documentManagement/types"/>
    <xsd:import namespace="http://schemas.microsoft.com/office/infopath/2007/PartnerControls"/>
    <xsd:element name="C3TopicNote" ma:index="9" nillable="true" ma:taxonomy="true" ma:internalName="C3TopicNote" ma:taxonomyFieldName="C3Topic" ma:displayName="Topic" ma:readOnly="false" ma:default="" ma:fieldId="{6a3fe89f-a6dd-4490-a9c1-3ef38d67b8c7}" ma:sspId="3bfd400a-bb0f-42a8-a885-98b592a0f767" ma:termSetId="b069b61c-ac59-45e7-ad62-f4c737cd97c2" ma:anchorId="decae47f-ed2b-4a63-884b-c40b35c2efd7" ma:open="false" ma:isKeyword="false">
      <xsd:complexType>
        <xsd:sequence>
          <xsd:element ref="pc:Terms" minOccurs="0" maxOccurs="1"/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8768af36-db3c-4a01-ae1c-c7a2a3c7b9cb" elementFormDefault="qualified">
    <xsd:import namespace="http://schemas.microsoft.com/office/2006/documentManagement/types"/>
    <xsd:import namespace="http://schemas.microsoft.com/office/infopath/2007/PartnerControls"/>
    <xsd:element name="TaxKeywordTaxHTField" ma:index="11" nillable="true" ma:taxonomy="true" ma:internalName="TaxKeywordTaxHTField" ma:taxonomyFieldName="TaxKeyword" ma:displayName="Enterprise Keywords" ma:fieldId="{23f27201-bee3-471e-b2e7-b64fd8b7ca38}" ma:taxonomyMulti="true" ma:sspId="3bfd400a-bb0f-42a8-a885-98b592a0f767" ma:termSetId="00000000-0000-0000-0000-000000000000" ma:anchorId="00000000-0000-0000-0000-000000000000" ma:open="true" ma:isKeyword="true">
      <xsd:complexType>
        <xsd:sequence>
          <xsd:element ref="pc:Terms" minOccurs="0" maxOccurs="1"/>
        </xsd:sequence>
      </xsd:complexType>
    </xsd:element>
    <xsd:element name="TaxCatchAll" ma:index="12" nillable="true" ma:displayName="Taxonomy Catch All Column" ma:description="" ma:hidden="true" ma:list="{69c78179-bf84-48f7-8174-11cd2c048a21}" ma:internalName="TaxCatchAll" ma:showField="CatchAllData" ma:web="8768af36-db3c-4a01-ae1c-c7a2a3c7b9cb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  <xsd:element name="TaxCatchAllLabel" ma:index="13" nillable="true" ma:displayName="Taxonomy Catch All Column1" ma:description="" ma:hidden="true" ma:list="{69c78179-bf84-48f7-8174-11cd2c048a21}" ma:internalName="TaxCatchAllLabel" ma:readOnly="true" ma:showField="CatchAllDataLabel" ma:web="8768af36-db3c-4a01-ae1c-c7a2a3c7b9cb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  <xsd:element name="o558b53c574544aeb5485f1cb54e00fa" ma:index="14" nillable="true" ma:taxonomy="true" ma:internalName="o558b53c574544aeb5485f1cb54e00fa" ma:taxonomyFieldName="MPISecurityClassification" ma:displayName="Security Classification" ma:default="1;#None|cf402fa0-b6a8-49a7-a22e-a95b6152c608" ma:fieldId="{8558b53c-5745-44ae-b548-5f1cb54e00fa}" ma:sspId="3bfd400a-bb0f-42a8-a885-98b592a0f767" ma:termSetId="0585e480-f249-45e9-9d9a-827200d7ed08" ma:anchorId="00000000-0000-0000-0000-000000000000" ma:open="false" ma:isKeyword="false">
      <xsd:complexType>
        <xsd:sequence>
          <xsd:element ref="pc:Terms" minOccurs="0" maxOccurs="1"/>
        </xsd:sequence>
      </xsd:complexType>
    </xsd:element>
    <xsd:element name="c486320ff011486a933056b604951c92" ma:index="17" nillable="true" ma:taxonomy="true" ma:internalName="c486320ff011486a933056b604951c92" ma:taxonomyFieldName="PingarMPI_Terms" ma:displayName="Derived Terms" ma:fieldId="{c486320f-f011-486a-9330-56b604951c92}" ma:taxonomyMulti="true" ma:sspId="3bfd400a-bb0f-42a8-a885-98b592a0f767" ma:termSetId="c0c02398-e6f2-4f2e-9af7-34dd048d98a1" ma:anchorId="00000000-0000-0000-0000-000000000000" ma:open="false" ma:isKeyword="false">
      <xsd:complexType>
        <xsd:sequence>
          <xsd:element ref="pc:Terms" minOccurs="0" maxOccurs="1"/>
        </xsd:sequence>
      </xsd:complexType>
    </xsd:element>
    <xsd:element name="PingarLastProcessed" ma:index="18" nillable="true" ma:displayName="PingarLastProcessed" ma:format="DateTime" ma:internalName="PingarLastProcessed">
      <xsd:simpleType>
        <xsd:restriction base="dms:DateTime"/>
      </xsd:simpleType>
    </xsd:element>
    <xsd:element name="SharedWithUsers" ma:index="21" nillable="true" ma:displayName="Shared With" ma:description="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http://schemas.microsoft.com/sharepoint/v4" elementFormDefault="qualified">
    <xsd:import namespace="http://schemas.microsoft.com/office/2006/documentManagement/types"/>
    <xsd:import namespace="http://schemas.microsoft.com/office/infopath/2007/PartnerControls"/>
    <xsd:element name="IconOverlay" ma:index="22" nillable="true" ma:displayName="IconOverlay" ma:hidden="true" ma:internalName="IconOverlay">
      <xsd:simpleType>
        <xsd:restriction base="dms:Text"/>
      </xsd:simple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/>
        <xsd:element ref="dc:title" minOccurs="0" maxOccurs="1" ma:index="4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Props1.xml><?xml version="1.0" encoding="utf-8"?>
<ds:datastoreItem xmlns:ds="http://schemas.openxmlformats.org/officeDocument/2006/customXml" ds:itemID="{ED62B1A3-1C7C-43E6-A3FF-CF73490DD9BE}">
  <ds:schemaRefs>
    <ds:schemaRef ds:uri="http://schemas.microsoft.com/sharepoint/v3/contenttype/forms"/>
  </ds:schemaRefs>
</ds:datastoreItem>
</file>

<file path=customXml/itemProps2.xml><?xml version="1.0" encoding="utf-8"?>
<ds:datastoreItem xmlns:ds="http://schemas.openxmlformats.org/officeDocument/2006/customXml" ds:itemID="{7610E365-6FE2-4EAD-AF6F-36E1F133F7F9}">
  <ds:schemaRefs>
    <ds:schemaRef ds:uri="http://schemas.microsoft.com/office/2006/documentManagement/types"/>
    <ds:schemaRef ds:uri="http://schemas.microsoft.com/office/infopath/2007/PartnerControls"/>
    <ds:schemaRef ds:uri="http://purl.org/dc/elements/1.1/"/>
    <ds:schemaRef ds:uri="http://schemas.microsoft.com/office/2006/metadata/properties"/>
    <ds:schemaRef ds:uri="http://schemas.openxmlformats.org/package/2006/metadata/core-properties"/>
    <ds:schemaRef ds:uri="http://schemas.microsoft.com/sharepoint/v4"/>
    <ds:schemaRef ds:uri="http://purl.org/dc/terms/"/>
    <ds:schemaRef ds:uri="8768af36-db3c-4a01-ae1c-c7a2a3c7b9cb"/>
    <ds:schemaRef ds:uri="01be4277-2979-4a68-876d-b92b25fceece"/>
    <ds:schemaRef ds:uri="http://www.w3.org/XML/1998/namespace"/>
    <ds:schemaRef ds:uri="http://purl.org/dc/dcmitype/"/>
  </ds:schemaRefs>
</ds:datastoreItem>
</file>

<file path=customXml/itemProps3.xml><?xml version="1.0" encoding="utf-8"?>
<ds:datastoreItem xmlns:ds="http://schemas.openxmlformats.org/officeDocument/2006/customXml" ds:itemID="{C6E2B9DF-6F62-4654-B929-79A88AB2C112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01be4277-2979-4a68-876d-b92b25fceece"/>
    <ds:schemaRef ds:uri="8768af36-db3c-4a01-ae1c-c7a2a3c7b9cb"/>
    <ds:schemaRef ds:uri="http://schemas.microsoft.com/sharepoint/v4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otalTime>1323</TotalTime>
  <Words>883</Words>
  <Application>Microsoft Office PowerPoint</Application>
  <PresentationFormat>On-screen Show (16:9)</PresentationFormat>
  <Paragraphs>85</Paragraphs>
  <Slides>12</Slides>
  <Notes>2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2</vt:i4>
      </vt:variant>
      <vt:variant>
        <vt:lpstr>Slide Titles</vt:lpstr>
      </vt:variant>
      <vt:variant>
        <vt:i4>12</vt:i4>
      </vt:variant>
    </vt:vector>
  </HeadingPairs>
  <TitlesOfParts>
    <vt:vector size="17" baseType="lpstr">
      <vt:lpstr>Arial</vt:lpstr>
      <vt:lpstr>Calibri</vt:lpstr>
      <vt:lpstr>Wingdings</vt:lpstr>
      <vt:lpstr>Custom Design</vt:lpstr>
      <vt:lpstr>1_Custom Design</vt:lpstr>
      <vt:lpstr>FMCG Forward Planning</vt:lpstr>
      <vt:lpstr>All of Government Response</vt:lpstr>
      <vt:lpstr>Government’s Current Strategy – at Level 4.</vt:lpstr>
      <vt:lpstr>25 April onwards – medium-term planning (1-3 months)</vt:lpstr>
      <vt:lpstr>PowerPoint Presentation</vt:lpstr>
      <vt:lpstr>Level 3 – draft planning assumptions</vt:lpstr>
      <vt:lpstr>Level 3 - Questions</vt:lpstr>
      <vt:lpstr>Level 4 – draft planning assumptions</vt:lpstr>
      <vt:lpstr>Level 4 - questions</vt:lpstr>
      <vt:lpstr>PPE – FMCG survey </vt:lpstr>
      <vt:lpstr>Next steps</vt:lpstr>
      <vt:lpstr>PowerPoint Presentation</vt:lpstr>
    </vt:vector>
  </TitlesOfParts>
  <Company>Samdog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FMCG MBIE Covid forward planning</dc:title>
  <dc:creator>Sarah Roberts</dc:creator>
  <cp:keywords/>
  <cp:lastModifiedBy>Michael Brooks</cp:lastModifiedBy>
  <cp:revision>194</cp:revision>
  <cp:lastPrinted>2018-04-04T23:51:53Z</cp:lastPrinted>
  <dcterms:created xsi:type="dcterms:W3CDTF">2018-03-28T23:37:13Z</dcterms:created>
  <dcterms:modified xsi:type="dcterms:W3CDTF">2020-04-09T05:13:23Z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TaxKeyword">
    <vt:lpwstr/>
  </property>
  <property fmtid="{D5CDD505-2E9C-101B-9397-08002B2CF9AE}" pid="3" name="RecordPoint_RecordNumberSubmitted">
    <vt:lpwstr>R0004387645</vt:lpwstr>
  </property>
  <property fmtid="{D5CDD505-2E9C-101B-9397-08002B2CF9AE}" pid="4" name="RecordPoint_ActiveItemListId">
    <vt:lpwstr>{1fb59e7f-98fe-45ee-91eb-ac69903f2ed7}</vt:lpwstr>
  </property>
  <property fmtid="{D5CDD505-2E9C-101B-9397-08002B2CF9AE}" pid="5" name="ContentTypeId">
    <vt:lpwstr>0x0101005496552013C0BA46BE88192D5C6EB20B00BC7B51C3C3DA487E91D1E0ED95F8C85C00A39673918443334A9D450C62109A79B9</vt:lpwstr>
  </property>
  <property fmtid="{D5CDD505-2E9C-101B-9397-08002B2CF9AE}" pid="6" name="RecordPoint_ActiveItemUniqueId">
    <vt:lpwstr>{ed9c4d37-6c7b-4ae8-8f73-3db82f96ee6d}</vt:lpwstr>
  </property>
  <property fmtid="{D5CDD505-2E9C-101B-9397-08002B2CF9AE}" pid="7" name="MPISecurityClassification">
    <vt:lpwstr>1;#None|cf402fa0-b6a8-49a7-a22e-a95b6152c608</vt:lpwstr>
  </property>
  <property fmtid="{D5CDD505-2E9C-101B-9397-08002B2CF9AE}" pid="8" name="RecordPoint_SubmissionCompleted">
    <vt:lpwstr>2019-03-04T19:28:17.0579770+13:00</vt:lpwstr>
  </property>
  <property fmtid="{D5CDD505-2E9C-101B-9397-08002B2CF9AE}" pid="9" name="RecordPoint_ActiveItemWebId">
    <vt:lpwstr>{451d5608-2d3e-4993-b94a-5b0ab3a075b5}</vt:lpwstr>
  </property>
  <property fmtid="{D5CDD505-2E9C-101B-9397-08002B2CF9AE}" pid="10" name="PingarMPI_Terms">
    <vt:lpwstr/>
  </property>
  <property fmtid="{D5CDD505-2E9C-101B-9397-08002B2CF9AE}" pid="11" name="C3Topic">
    <vt:lpwstr/>
  </property>
  <property fmtid="{D5CDD505-2E9C-101B-9397-08002B2CF9AE}" pid="12" name="RecordPoint_WorkflowType">
    <vt:lpwstr>ActiveSubmitStub</vt:lpwstr>
  </property>
  <property fmtid="{D5CDD505-2E9C-101B-9397-08002B2CF9AE}" pid="13" name="RecordPoint_ActiveItemSiteId">
    <vt:lpwstr>{c1fca386-5a34-4e07-b5de-9e8b4c43cb39}</vt:lpwstr>
  </property>
</Properties>
</file>